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3.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4.xml" ContentType="application/vnd.openxmlformats-officedocument.theme+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theme/theme5.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72" r:id="rId5"/>
    <p:sldMasterId id="2147483695" r:id="rId6"/>
    <p:sldMasterId id="2147483667" r:id="rId7"/>
    <p:sldMasterId id="2147483714" r:id="rId8"/>
  </p:sldMasterIdLst>
  <p:sldIdLst>
    <p:sldId id="256" r:id="rId9"/>
    <p:sldId id="258" r:id="rId10"/>
    <p:sldId id="259" r:id="rId11"/>
    <p:sldId id="260" r:id="rId12"/>
    <p:sldId id="272" r:id="rId13"/>
    <p:sldId id="561" r:id="rId14"/>
    <p:sldId id="558" r:id="rId15"/>
    <p:sldId id="559" r:id="rId16"/>
    <p:sldId id="560" r:id="rId17"/>
    <p:sldId id="530" r:id="rId18"/>
    <p:sldId id="557"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701A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255" autoAdjust="0"/>
    <p:restoredTop sz="94660"/>
  </p:normalViewPr>
  <p:slideViewPr>
    <p:cSldViewPr snapToGrid="0">
      <p:cViewPr varScale="1">
        <p:scale>
          <a:sx n="66" d="100"/>
          <a:sy n="66" d="100"/>
        </p:scale>
        <p:origin x="152" y="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5.xml"/><Relationship Id="rId18" Type="http://schemas.openxmlformats.org/officeDocument/2006/relationships/slide" Target="slides/slide10.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Master" Target="slideMasters/slideMaster4.xml"/><Relationship Id="rId12" Type="http://schemas.openxmlformats.org/officeDocument/2006/relationships/slide" Target="slides/slide4.xml"/><Relationship Id="rId17" Type="http://schemas.openxmlformats.org/officeDocument/2006/relationships/slide" Target="slides/slide9.xml"/><Relationship Id="rId2" Type="http://schemas.openxmlformats.org/officeDocument/2006/relationships/customXml" Target="../customXml/item2.xml"/><Relationship Id="rId16" Type="http://schemas.openxmlformats.org/officeDocument/2006/relationships/slide" Target="slides/slide8.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3.xml"/><Relationship Id="rId5" Type="http://schemas.openxmlformats.org/officeDocument/2006/relationships/slideMaster" Target="slideMasters/slideMaster2.xml"/><Relationship Id="rId15" Type="http://schemas.openxmlformats.org/officeDocument/2006/relationships/slide" Target="slides/slide7.xml"/><Relationship Id="rId23" Type="http://schemas.openxmlformats.org/officeDocument/2006/relationships/tableStyles" Target="tableStyles.xml"/><Relationship Id="rId10" Type="http://schemas.openxmlformats.org/officeDocument/2006/relationships/slide" Target="slides/slide2.xml"/><Relationship Id="rId19" Type="http://schemas.openxmlformats.org/officeDocument/2006/relationships/slide" Target="slides/slide11.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3.png"/><Relationship Id="rId1" Type="http://schemas.openxmlformats.org/officeDocument/2006/relationships/slideMaster" Target="../slideMasters/slideMaster2.xml"/><Relationship Id="rId4" Type="http://schemas.openxmlformats.org/officeDocument/2006/relationships/hyperlink" Target="https://www.capgemini.com/optimize-your-business-and-it-operations" TargetMode="External"/></Relationships>
</file>

<file path=ppt/slideLayouts/_rels/slideLayout1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7.png"/><Relationship Id="rId1" Type="http://schemas.openxmlformats.org/officeDocument/2006/relationships/slideMaster" Target="../slideMasters/slideMaster2.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2.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8.png"/><Relationship Id="rId1" Type="http://schemas.openxmlformats.org/officeDocument/2006/relationships/slideMaster" Target="../slideMasters/slideMaster2.xml"/><Relationship Id="rId4" Type="http://schemas.openxmlformats.org/officeDocument/2006/relationships/hyperlink" Target="https://www.capgemini.com/optimize-your-business-and-it-operations" TargetMode="External"/></Relationships>
</file>

<file path=ppt/slideLayouts/_rels/slideLayout2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9.png"/><Relationship Id="rId1" Type="http://schemas.openxmlformats.org/officeDocument/2006/relationships/slideMaster" Target="../slideMasters/slideMaster2.xml"/><Relationship Id="rId4" Type="http://schemas.openxmlformats.org/officeDocument/2006/relationships/hyperlink" Target="https://www.capgemini.com/optimize-your-business-and-it-operations" TargetMode="External"/></Relationships>
</file>

<file path=ppt/slideLayouts/_rels/slideLayout2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0.png"/><Relationship Id="rId1" Type="http://schemas.openxmlformats.org/officeDocument/2006/relationships/slideMaster" Target="../slideMasters/slideMaster2.xml"/><Relationship Id="rId6" Type="http://schemas.openxmlformats.org/officeDocument/2006/relationships/image" Target="../media/image4.svg"/><Relationship Id="rId5" Type="http://schemas.openxmlformats.org/officeDocument/2006/relationships/image" Target="../media/image2.png"/><Relationship Id="rId4" Type="http://schemas.openxmlformats.org/officeDocument/2006/relationships/hyperlink" Target="https://www.capgemini.com/optimize-your-business-and-it-operations" TargetMode="External"/></Relationships>
</file>

<file path=ppt/slideLayouts/_rels/slideLayout2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8" Type="http://schemas.openxmlformats.org/officeDocument/2006/relationships/hyperlink" Target="http://www.youtube.com/capgeminimedia" TargetMode="External"/><Relationship Id="rId13" Type="http://schemas.openxmlformats.org/officeDocument/2006/relationships/hyperlink" Target="http://www.capgemini.com/about/how-we-work/rightshorer" TargetMode="External"/><Relationship Id="rId3" Type="http://schemas.openxmlformats.org/officeDocument/2006/relationships/image" Target="../media/image11.png"/><Relationship Id="rId7" Type="http://schemas.openxmlformats.org/officeDocument/2006/relationships/image" Target="../media/image13.png"/><Relationship Id="rId12" Type="http://schemas.openxmlformats.org/officeDocument/2006/relationships/hyperlink" Target="http://www.capgemini.com/about/how-we-work/the-collaborative-business-experiencetm" TargetMode="External"/><Relationship Id="rId2" Type="http://schemas.openxmlformats.org/officeDocument/2006/relationships/hyperlink" Target="http://www.linkedin.com/company/capgemini" TargetMode="External"/><Relationship Id="rId1" Type="http://schemas.openxmlformats.org/officeDocument/2006/relationships/slideMaster" Target="../slideMasters/slideMaster2.xml"/><Relationship Id="rId6" Type="http://schemas.openxmlformats.org/officeDocument/2006/relationships/hyperlink" Target="http://www.twitter.com/capgemini" TargetMode="External"/><Relationship Id="rId11" Type="http://schemas.openxmlformats.org/officeDocument/2006/relationships/image" Target="../media/image15.png"/><Relationship Id="rId5" Type="http://schemas.openxmlformats.org/officeDocument/2006/relationships/image" Target="../media/image12.png"/><Relationship Id="rId15" Type="http://schemas.openxmlformats.org/officeDocument/2006/relationships/image" Target="../media/image16.png"/><Relationship Id="rId10" Type="http://schemas.openxmlformats.org/officeDocument/2006/relationships/hyperlink" Target="http://www.facebook.com/capgemini" TargetMode="External"/><Relationship Id="rId4" Type="http://schemas.openxmlformats.org/officeDocument/2006/relationships/hyperlink" Target="http://www.slideshare.net/capgemini" TargetMode="External"/><Relationship Id="rId9" Type="http://schemas.openxmlformats.org/officeDocument/2006/relationships/image" Target="../media/image14.png"/><Relationship Id="rId14" Type="http://schemas.openxmlformats.org/officeDocument/2006/relationships/hyperlink" Target="http://www.capgemini.com/" TargetMode="Externa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hyperlink" Target="https://www.capgemini.com/optimize-your-business-and-it-operations" TargetMode="External"/><Relationship Id="rId2" Type="http://schemas.openxmlformats.org/officeDocument/2006/relationships/image" Target="../media/image17.png"/><Relationship Id="rId1" Type="http://schemas.openxmlformats.org/officeDocument/2006/relationships/slideMaster" Target="../slideMasters/slideMaster3.xml"/><Relationship Id="rId6" Type="http://schemas.openxmlformats.org/officeDocument/2006/relationships/image" Target="../media/image4.svg"/><Relationship Id="rId5" Type="http://schemas.openxmlformats.org/officeDocument/2006/relationships/image" Target="../media/image2.png"/><Relationship Id="rId4" Type="http://schemas.openxmlformats.org/officeDocument/2006/relationships/image" Target="../media/image9.sv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8.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18.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20.png"/><Relationship Id="rId1" Type="http://schemas.openxmlformats.org/officeDocument/2006/relationships/slideMaster" Target="../slideMasters/slideMaster3.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33.svg"/><Relationship Id="rId4" Type="http://schemas.openxmlformats.org/officeDocument/2006/relationships/image" Target="../media/image21.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22.png"/><Relationship Id="rId1" Type="http://schemas.openxmlformats.org/officeDocument/2006/relationships/slideMaster" Target="../slideMasters/slideMaster3.xml"/><Relationship Id="rId6" Type="http://schemas.openxmlformats.org/officeDocument/2006/relationships/image" Target="../media/image4.svg"/><Relationship Id="rId5" Type="http://schemas.openxmlformats.org/officeDocument/2006/relationships/image" Target="../media/image2.png"/><Relationship Id="rId4" Type="http://schemas.openxmlformats.org/officeDocument/2006/relationships/hyperlink" Target="https://www.capgemini.com/optimize-your-business-and-it-operations" TargetMode="External"/></Relationships>
</file>

<file path=ppt/slideLayouts/_rels/slideLayout3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4.svg"/><Relationship Id="rId2" Type="http://schemas.openxmlformats.org/officeDocument/2006/relationships/image" Target="../media/image23.png"/><Relationship Id="rId1" Type="http://schemas.openxmlformats.org/officeDocument/2006/relationships/slideMaster" Target="../slideMasters/slideMaster3.xml"/><Relationship Id="rId6" Type="http://schemas.openxmlformats.org/officeDocument/2006/relationships/image" Target="../media/image2.png"/><Relationship Id="rId5" Type="http://schemas.openxmlformats.org/officeDocument/2006/relationships/hyperlink" Target="https://www.capgemini.com/optimize-your-business-and-it-operations" TargetMode="External"/><Relationship Id="rId4" Type="http://schemas.openxmlformats.org/officeDocument/2006/relationships/image" Target="../media/image38.svg"/></Relationships>
</file>

<file path=ppt/slideLayouts/_rels/slideLayout3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3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4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25.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18.png"/><Relationship Id="rId1" Type="http://schemas.openxmlformats.org/officeDocument/2006/relationships/slideMaster" Target="../slideMasters/slideMaster4.xml"/><Relationship Id="rId5" Type="http://schemas.openxmlformats.org/officeDocument/2006/relationships/image" Target="../media/image4.svg"/><Relationship Id="rId4" Type="http://schemas.openxmlformats.org/officeDocument/2006/relationships/image" Target="../media/image2.pn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26.png"/><Relationship Id="rId1" Type="http://schemas.openxmlformats.org/officeDocument/2006/relationships/slideMaster" Target="../slideMasters/slideMaster4.xml"/><Relationship Id="rId4" Type="http://schemas.openxmlformats.org/officeDocument/2006/relationships/image" Target="../media/image27.pn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45.svg"/><Relationship Id="rId2" Type="http://schemas.openxmlformats.org/officeDocument/2006/relationships/image" Target="../media/image28.png"/><Relationship Id="rId1" Type="http://schemas.openxmlformats.org/officeDocument/2006/relationships/slideMaster" Target="../slideMasters/slideMaster4.xml"/><Relationship Id="rId4" Type="http://schemas.openxmlformats.org/officeDocument/2006/relationships/image" Target="../media/image29.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0.png"/><Relationship Id="rId1" Type="http://schemas.openxmlformats.org/officeDocument/2006/relationships/slideMaster" Target="../slideMasters/slideMaster4.xml"/><Relationship Id="rId4" Type="http://schemas.openxmlformats.org/officeDocument/2006/relationships/image" Target="../media/image4.sv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90.svg"/><Relationship Id="rId2" Type="http://schemas.openxmlformats.org/officeDocument/2006/relationships/image" Target="../media/image5.png"/><Relationship Id="rId1" Type="http://schemas.openxmlformats.org/officeDocument/2006/relationships/slideMaster" Target="../slideMasters/slideMaster5.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1.svg"/><Relationship Id="rId4" Type="http://schemas.openxmlformats.org/officeDocument/2006/relationships/image" Target="../media/image2.png"/></Relationships>
</file>

<file path=ppt/slideLayouts/_rels/slideLayout5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60.svg"/><Relationship Id="rId2" Type="http://schemas.openxmlformats.org/officeDocument/2006/relationships/image" Target="../media/image3.png"/><Relationship Id="rId1" Type="http://schemas.openxmlformats.org/officeDocument/2006/relationships/slideMaster" Target="../slideMasters/slideMaster5.xml"/><Relationship Id="rId4" Type="http://schemas.openxmlformats.org/officeDocument/2006/relationships/hyperlink" Target="https://www.capgemini.com/optimize-your-business-and-it-operations" TargetMode="External"/></Relationships>
</file>

<file path=ppt/slideLayouts/_rels/slideLayout5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20.svg"/><Relationship Id="rId2" Type="http://schemas.openxmlformats.org/officeDocument/2006/relationships/image" Target="../media/image7.png"/><Relationship Id="rId1" Type="http://schemas.openxmlformats.org/officeDocument/2006/relationships/slideMaster" Target="../slideMasters/slideMaster5.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1.svg"/><Relationship Id="rId4" Type="http://schemas.openxmlformats.org/officeDocument/2006/relationships/image" Target="../media/image2.png"/></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40.svg"/><Relationship Id="rId2" Type="http://schemas.openxmlformats.org/officeDocument/2006/relationships/image" Target="../media/image8.png"/><Relationship Id="rId1" Type="http://schemas.openxmlformats.org/officeDocument/2006/relationships/slideMaster" Target="../slideMasters/slideMaster5.xml"/><Relationship Id="rId4" Type="http://schemas.openxmlformats.org/officeDocument/2006/relationships/hyperlink" Target="https://www.capgemini.com/optimize-your-business-and-it-operations" TargetMode="External"/></Relationships>
</file>

<file path=ppt/slideLayouts/_rels/slideLayout6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60.svg"/><Relationship Id="rId2" Type="http://schemas.openxmlformats.org/officeDocument/2006/relationships/image" Target="../media/image9.png"/><Relationship Id="rId1" Type="http://schemas.openxmlformats.org/officeDocument/2006/relationships/slideMaster" Target="../slideMasters/slideMaster5.xml"/><Relationship Id="rId4" Type="http://schemas.openxmlformats.org/officeDocument/2006/relationships/hyperlink" Target="https://www.capgemini.com/optimize-your-business-and-it-operations" TargetMode="External"/></Relationships>
</file>

<file path=ppt/slideLayouts/_rels/slideLayout6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5.png"/><Relationship Id="rId1" Type="http://schemas.openxmlformats.org/officeDocument/2006/relationships/slideMaster" Target="../slideMasters/slideMaster2.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2.png"/></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80.svg"/><Relationship Id="rId2" Type="http://schemas.openxmlformats.org/officeDocument/2006/relationships/image" Target="../media/image10.png"/><Relationship Id="rId1" Type="http://schemas.openxmlformats.org/officeDocument/2006/relationships/slideMaster" Target="../slideMasters/slideMaster5.xml"/><Relationship Id="rId6" Type="http://schemas.openxmlformats.org/officeDocument/2006/relationships/image" Target="../media/image41.svg"/><Relationship Id="rId5" Type="http://schemas.openxmlformats.org/officeDocument/2006/relationships/image" Target="../media/image2.png"/><Relationship Id="rId4" Type="http://schemas.openxmlformats.org/officeDocument/2006/relationships/hyperlink" Target="https://www.capgemini.com/optimize-your-business-and-it-operations" TargetMode="External"/></Relationships>
</file>

<file path=ppt/slideLayouts/_rels/slideLayout7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8" Type="http://schemas.openxmlformats.org/officeDocument/2006/relationships/hyperlink" Target="http://www.youtube.com/capgeminimedia" TargetMode="External"/><Relationship Id="rId13" Type="http://schemas.openxmlformats.org/officeDocument/2006/relationships/hyperlink" Target="http://www.capgemini.com/about/how-we-work/rightshorer" TargetMode="External"/><Relationship Id="rId3" Type="http://schemas.openxmlformats.org/officeDocument/2006/relationships/image" Target="../media/image11.png"/><Relationship Id="rId7" Type="http://schemas.openxmlformats.org/officeDocument/2006/relationships/image" Target="../media/image13.png"/><Relationship Id="rId12" Type="http://schemas.openxmlformats.org/officeDocument/2006/relationships/hyperlink" Target="http://www.capgemini.com/about/how-we-work/the-collaborative-business-experiencetm" TargetMode="External"/><Relationship Id="rId2" Type="http://schemas.openxmlformats.org/officeDocument/2006/relationships/hyperlink" Target="http://www.linkedin.com/company/capgemini" TargetMode="External"/><Relationship Id="rId1" Type="http://schemas.openxmlformats.org/officeDocument/2006/relationships/slideMaster" Target="../slideMasters/slideMaster5.xml"/><Relationship Id="rId6" Type="http://schemas.openxmlformats.org/officeDocument/2006/relationships/hyperlink" Target="http://www.twitter.com/capgemini" TargetMode="External"/><Relationship Id="rId11" Type="http://schemas.openxmlformats.org/officeDocument/2006/relationships/image" Target="../media/image15.png"/><Relationship Id="rId5" Type="http://schemas.openxmlformats.org/officeDocument/2006/relationships/image" Target="../media/image12.png"/><Relationship Id="rId15" Type="http://schemas.openxmlformats.org/officeDocument/2006/relationships/image" Target="../media/image16.png"/><Relationship Id="rId10" Type="http://schemas.openxmlformats.org/officeDocument/2006/relationships/hyperlink" Target="http://www.facebook.com/capgemini" TargetMode="External"/><Relationship Id="rId4" Type="http://schemas.openxmlformats.org/officeDocument/2006/relationships/hyperlink" Target="http://www.slideshare.net/capgemini" TargetMode="External"/><Relationship Id="rId9" Type="http://schemas.openxmlformats.org/officeDocument/2006/relationships/image" Target="../media/image14.png"/><Relationship Id="rId14" Type="http://schemas.openxmlformats.org/officeDocument/2006/relationships/hyperlink" Target="http://www.capgemini.com/" TargetMode="Externa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0.png"/><Relationship Id="rId1" Type="http://schemas.openxmlformats.org/officeDocument/2006/relationships/slideMaster" Target="../slideMasters/slideMaster5.xml"/><Relationship Id="rId4" Type="http://schemas.openxmlformats.org/officeDocument/2006/relationships/image" Target="../media/image41.svg"/></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5.xml"/><Relationship Id="rId6" Type="http://schemas.openxmlformats.org/officeDocument/2006/relationships/image" Target="../media/image41.svg"/><Relationship Id="rId5" Type="http://schemas.openxmlformats.org/officeDocument/2006/relationships/image" Target="../media/image2.png"/><Relationship Id="rId4" Type="http://schemas.openxmlformats.org/officeDocument/2006/relationships/image" Target="../media/image28.svg"/></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1">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phic 97">
            <a:extLst>
              <a:ext uri="{FF2B5EF4-FFF2-40B4-BE49-F238E27FC236}">
                <a16:creationId xmlns:a16="http://schemas.microsoft.com/office/drawing/2014/main" id="{46279687-00F0-4823-8159-585447C125F0}"/>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flipH="1">
            <a:off x="5127434" y="0"/>
            <a:ext cx="7064566" cy="6858000"/>
          </a:xfrm>
          <a:prstGeom prst="rect">
            <a:avLst/>
          </a:prstGeom>
        </p:spPr>
      </p:pic>
      <p:sp>
        <p:nvSpPr>
          <p:cNvPr id="11" name="Title 1"/>
          <p:cNvSpPr>
            <a:spLocks noGrp="1"/>
          </p:cNvSpPr>
          <p:nvPr>
            <p:ph type="ctrTitle" hasCustomPrompt="1"/>
          </p:nvPr>
        </p:nvSpPr>
        <p:spPr>
          <a:xfrm>
            <a:off x="407988" y="3068960"/>
            <a:ext cx="4967932"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nSpc>
                <a:spcPts val="3000"/>
              </a:lnSpc>
              <a:defRPr lang="en-US" sz="2600" b="0" dirty="0">
                <a:solidFill>
                  <a:srgbClr val="0070AD"/>
                </a:solidFill>
              </a:defRPr>
            </a:lvl1pPr>
          </a:lstStyle>
          <a:p>
            <a:pPr marL="0" lvl="0"/>
            <a:r>
              <a:rPr lang="en-US" dirty="0"/>
              <a:t>Fresh Grads – Parallel Project</a:t>
            </a:r>
          </a:p>
        </p:txBody>
      </p:sp>
      <p:sp>
        <p:nvSpPr>
          <p:cNvPr id="12" name="Subtitle 2"/>
          <p:cNvSpPr>
            <a:spLocks noGrp="1"/>
          </p:cNvSpPr>
          <p:nvPr>
            <p:ph type="subTitle" idx="1" hasCustomPrompt="1"/>
          </p:nvPr>
        </p:nvSpPr>
        <p:spPr>
          <a:xfrm>
            <a:off x="407988" y="3932559"/>
            <a:ext cx="4967932"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914400" rtl="0" eaLnBrk="1" fontAlgn="auto" latinLnBrk="0" hangingPunct="1">
              <a:lnSpc>
                <a:spcPts val="1800"/>
              </a:lnSpc>
              <a:spcBef>
                <a:spcPts val="0"/>
              </a:spcBef>
              <a:spcAft>
                <a:spcPts val="0"/>
              </a:spcAft>
              <a:buClrTx/>
              <a:buSzTx/>
              <a:buFont typeface="Arial" panose="020B0604020202020204" pitchFamily="34" charset="0"/>
              <a:buNone/>
              <a:tabLst/>
              <a:defRPr lang="en-US" sz="1600" dirty="0">
                <a:solidFill>
                  <a:srgbClr val="0070AD"/>
                </a:solidFill>
              </a:defRPr>
            </a:lvl1pPr>
          </a:lstStyle>
          <a:p>
            <a:pPr marL="0" lvl="0"/>
            <a:r>
              <a:rPr lang="en-US" dirty="0"/>
              <a:t>Sagar Kulkarni</a:t>
            </a:r>
          </a:p>
        </p:txBody>
      </p:sp>
      <p:pic>
        <p:nvPicPr>
          <p:cNvPr id="7" name="Graphic 9">
            <a:extLst>
              <a:ext uri="{FF2B5EF4-FFF2-40B4-BE49-F238E27FC236}">
                <a16:creationId xmlns:a16="http://schemas.microsoft.com/office/drawing/2014/main" id="{C3D2EC56-D17C-4A75-8178-C69397BC7353}"/>
              </a:ext>
            </a:extLst>
          </p:cNvPr>
          <p:cNvPicPr>
            <a:picLocks noChangeAspect="1"/>
          </p:cNvPicPr>
          <p:nvPr userDrawn="1"/>
        </p:nvPicPr>
        <p:blipFill>
          <a:blip r:embed="rId4">
            <a:extLst>
              <a:ext uri="{96DAC541-7B7A-43D3-8B79-37D633B846F1}">
                <asvg:svgBlip xmlns="" xmlns:asvg="http://schemas.microsoft.com/office/drawing/2016/SVG/main" r:embed="rId5"/>
              </a:ext>
            </a:extLst>
          </a:blip>
          <a:stretch>
            <a:fillRect/>
          </a:stretch>
        </p:blipFill>
        <p:spPr>
          <a:xfrm>
            <a:off x="407988" y="6101472"/>
            <a:ext cx="2286000" cy="510013"/>
          </a:xfrm>
          <a:prstGeom prst="rect">
            <a:avLst/>
          </a:prstGeom>
        </p:spPr>
      </p:pic>
    </p:spTree>
    <p:extLst>
      <p:ext uri="{BB962C8B-B14F-4D97-AF65-F5344CB8AC3E}">
        <p14:creationId xmlns:p14="http://schemas.microsoft.com/office/powerpoint/2010/main" val="3943955325"/>
      </p:ext>
    </p:extLst>
  </p:cSld>
  <p:clrMapOvr>
    <a:masterClrMapping/>
  </p:clrMapOvr>
  <p:extLst mod="1">
    <p:ext uri="{DCECCB84-F9BA-43D5-87BE-67443E8EF086}">
      <p15:sldGuideLst xmlns:p15="http://schemas.microsoft.com/office/powerpoint/2012/main">
        <p15:guide id="3" pos="7219">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ank-Grey">
    <p:spTree>
      <p:nvGrpSpPr>
        <p:cNvPr id="1" name=""/>
        <p:cNvGrpSpPr/>
        <p:nvPr/>
      </p:nvGrpSpPr>
      <p:grpSpPr>
        <a:xfrm>
          <a:off x="0" y="0"/>
          <a:ext cx="0" cy="0"/>
          <a:chOff x="0" y="0"/>
          <a:chExt cx="0" cy="0"/>
        </a:xfrm>
      </p:grpSpPr>
      <p:sp>
        <p:nvSpPr>
          <p:cNvPr id="6" name="Rectangle 5"/>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0"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2668415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4 Charts">
    <p:bg>
      <p:bgRef idx="1001">
        <a:schemeClr val="bg1"/>
      </p:bgRef>
    </p:bg>
    <p:spTree>
      <p:nvGrpSpPr>
        <p:cNvPr id="1" name=""/>
        <p:cNvGrpSpPr/>
        <p:nvPr/>
      </p:nvGrpSpPr>
      <p:grpSpPr>
        <a:xfrm>
          <a:off x="0" y="0"/>
          <a:ext cx="0" cy="0"/>
          <a:chOff x="0" y="0"/>
          <a:chExt cx="0" cy="0"/>
        </a:xfrm>
      </p:grpSpPr>
      <p:sp>
        <p:nvSpPr>
          <p:cNvPr id="21" name="Text Placeholder 4">
            <a:extLst>
              <a:ext uri="{FF2B5EF4-FFF2-40B4-BE49-F238E27FC236}">
                <a16:creationId xmlns:a16="http://schemas.microsoft.com/office/drawing/2014/main" id="{7B710EB7-4E56-449A-B5D4-12A5A50A258D}"/>
              </a:ext>
            </a:extLst>
          </p:cNvPr>
          <p:cNvSpPr>
            <a:spLocks noGrp="1"/>
          </p:cNvSpPr>
          <p:nvPr>
            <p:ph type="body" sz="quarter" idx="14" hasCustomPrompt="1"/>
          </p:nvPr>
        </p:nvSpPr>
        <p:spPr>
          <a:xfrm>
            <a:off x="407988" y="1428075"/>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7" name="Chart Placeholder 16">
            <a:extLst>
              <a:ext uri="{FF2B5EF4-FFF2-40B4-BE49-F238E27FC236}">
                <a16:creationId xmlns:a16="http://schemas.microsoft.com/office/drawing/2014/main" id="{6093AB2F-A9E2-4259-8D2A-0E33C88FF1BC}"/>
              </a:ext>
            </a:extLst>
          </p:cNvPr>
          <p:cNvSpPr>
            <a:spLocks noGrp="1"/>
          </p:cNvSpPr>
          <p:nvPr>
            <p:ph type="chart" sz="quarter" idx="10"/>
          </p:nvPr>
        </p:nvSpPr>
        <p:spPr>
          <a:xfrm>
            <a:off x="407988" y="1824707"/>
            <a:ext cx="5543550" cy="1963738"/>
          </a:xfrm>
          <a:prstGeom prst="rect">
            <a:avLst/>
          </a:prstGeom>
        </p:spPr>
        <p:txBody>
          <a:bodyPr anchor="ctr"/>
          <a:lstStyle>
            <a:lvl1pPr algn="ctr">
              <a:defRPr/>
            </a:lvl1pPr>
          </a:lstStyle>
          <a:p>
            <a:endParaRPr lang="pt-PT"/>
          </a:p>
        </p:txBody>
      </p:sp>
      <p:sp>
        <p:nvSpPr>
          <p:cNvPr id="18" name="Chart Placeholder 16">
            <a:extLst>
              <a:ext uri="{FF2B5EF4-FFF2-40B4-BE49-F238E27FC236}">
                <a16:creationId xmlns:a16="http://schemas.microsoft.com/office/drawing/2014/main" id="{FFC514B9-95FB-485B-B1AD-4193B2310907}"/>
              </a:ext>
            </a:extLst>
          </p:cNvPr>
          <p:cNvSpPr>
            <a:spLocks noGrp="1"/>
          </p:cNvSpPr>
          <p:nvPr>
            <p:ph type="chart" sz="quarter" idx="11"/>
          </p:nvPr>
        </p:nvSpPr>
        <p:spPr>
          <a:xfrm>
            <a:off x="6240463" y="1824707"/>
            <a:ext cx="5543550" cy="1963738"/>
          </a:xfrm>
          <a:prstGeom prst="rect">
            <a:avLst/>
          </a:prstGeom>
        </p:spPr>
        <p:txBody>
          <a:bodyPr anchor="ctr"/>
          <a:lstStyle>
            <a:lvl1pPr algn="ctr">
              <a:defRPr/>
            </a:lvl1pPr>
          </a:lstStyle>
          <a:p>
            <a:endParaRPr lang="pt-PT"/>
          </a:p>
        </p:txBody>
      </p:sp>
      <p:sp>
        <p:nvSpPr>
          <p:cNvPr id="22" name="Text Placeholder 4">
            <a:extLst>
              <a:ext uri="{FF2B5EF4-FFF2-40B4-BE49-F238E27FC236}">
                <a16:creationId xmlns:a16="http://schemas.microsoft.com/office/drawing/2014/main" id="{212267A8-F086-40EB-BC5F-D9FE81725052}"/>
              </a:ext>
            </a:extLst>
          </p:cNvPr>
          <p:cNvSpPr>
            <a:spLocks noGrp="1"/>
          </p:cNvSpPr>
          <p:nvPr>
            <p:ph type="body" sz="quarter" idx="15" hasCustomPrompt="1"/>
          </p:nvPr>
        </p:nvSpPr>
        <p:spPr>
          <a:xfrm>
            <a:off x="6240463" y="1412875"/>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2"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5" name="Text Placeholder 4">
            <a:extLst>
              <a:ext uri="{FF2B5EF4-FFF2-40B4-BE49-F238E27FC236}">
                <a16:creationId xmlns:a16="http://schemas.microsoft.com/office/drawing/2014/main" id="{7B710EB7-4E56-449A-B5D4-12A5A50A258D}"/>
              </a:ext>
            </a:extLst>
          </p:cNvPr>
          <p:cNvSpPr>
            <a:spLocks noGrp="1"/>
          </p:cNvSpPr>
          <p:nvPr>
            <p:ph type="body" sz="quarter" idx="16" hasCustomPrompt="1"/>
          </p:nvPr>
        </p:nvSpPr>
        <p:spPr>
          <a:xfrm>
            <a:off x="407988" y="4081447"/>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6" name="Chart Placeholder 16">
            <a:extLst>
              <a:ext uri="{FF2B5EF4-FFF2-40B4-BE49-F238E27FC236}">
                <a16:creationId xmlns:a16="http://schemas.microsoft.com/office/drawing/2014/main" id="{6093AB2F-A9E2-4259-8D2A-0E33C88FF1BC}"/>
              </a:ext>
            </a:extLst>
          </p:cNvPr>
          <p:cNvSpPr>
            <a:spLocks noGrp="1"/>
          </p:cNvSpPr>
          <p:nvPr>
            <p:ph type="chart" sz="quarter" idx="17"/>
          </p:nvPr>
        </p:nvSpPr>
        <p:spPr>
          <a:xfrm>
            <a:off x="407988" y="4478079"/>
            <a:ext cx="5543550" cy="1963738"/>
          </a:xfrm>
          <a:prstGeom prst="rect">
            <a:avLst/>
          </a:prstGeom>
        </p:spPr>
        <p:txBody>
          <a:bodyPr anchor="ctr"/>
          <a:lstStyle>
            <a:lvl1pPr algn="ctr">
              <a:defRPr/>
            </a:lvl1pPr>
          </a:lstStyle>
          <a:p>
            <a:endParaRPr lang="pt-PT"/>
          </a:p>
        </p:txBody>
      </p:sp>
      <p:sp>
        <p:nvSpPr>
          <p:cNvPr id="27" name="Chart Placeholder 16">
            <a:extLst>
              <a:ext uri="{FF2B5EF4-FFF2-40B4-BE49-F238E27FC236}">
                <a16:creationId xmlns:a16="http://schemas.microsoft.com/office/drawing/2014/main" id="{FFC514B9-95FB-485B-B1AD-4193B2310907}"/>
              </a:ext>
            </a:extLst>
          </p:cNvPr>
          <p:cNvSpPr>
            <a:spLocks noGrp="1"/>
          </p:cNvSpPr>
          <p:nvPr>
            <p:ph type="chart" sz="quarter" idx="18"/>
          </p:nvPr>
        </p:nvSpPr>
        <p:spPr>
          <a:xfrm>
            <a:off x="6240463" y="4478079"/>
            <a:ext cx="5543550" cy="1963738"/>
          </a:xfrm>
          <a:prstGeom prst="rect">
            <a:avLst/>
          </a:prstGeom>
        </p:spPr>
        <p:txBody>
          <a:bodyPr anchor="ctr"/>
          <a:lstStyle>
            <a:lvl1pPr algn="ctr">
              <a:defRPr/>
            </a:lvl1pPr>
          </a:lstStyle>
          <a:p>
            <a:endParaRPr lang="pt-PT"/>
          </a:p>
        </p:txBody>
      </p:sp>
      <p:sp>
        <p:nvSpPr>
          <p:cNvPr id="28" name="Text Placeholder 4">
            <a:extLst>
              <a:ext uri="{FF2B5EF4-FFF2-40B4-BE49-F238E27FC236}">
                <a16:creationId xmlns:a16="http://schemas.microsoft.com/office/drawing/2014/main" id="{212267A8-F086-40EB-BC5F-D9FE81725052}"/>
              </a:ext>
            </a:extLst>
          </p:cNvPr>
          <p:cNvSpPr>
            <a:spLocks noGrp="1"/>
          </p:cNvSpPr>
          <p:nvPr>
            <p:ph type="body" sz="quarter" idx="19" hasCustomPrompt="1"/>
          </p:nvPr>
        </p:nvSpPr>
        <p:spPr>
          <a:xfrm>
            <a:off x="6240463" y="4066247"/>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9"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753041409"/>
      </p:ext>
    </p:extLst>
  </p:cSld>
  <p:clrMapOvr>
    <a:overrideClrMapping bg1="lt1" tx1="dk1" bg2="lt2" tx2="dk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Agenda with Bullets">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id="{10113F8D-52D8-4246-B9BC-1A6D3EF8C72C}"/>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b="25000"/>
          <a:stretch>
            <a:fillRect/>
          </a:stretch>
        </p:blipFill>
        <p:spPr>
          <a:xfrm>
            <a:off x="0" y="1485900"/>
            <a:ext cx="6423098" cy="5372100"/>
          </a:xfrm>
          <a:custGeom>
            <a:avLst/>
            <a:gdLst>
              <a:gd name="connsiteX0" fmla="*/ 0 w 6149773"/>
              <a:gd name="connsiteY0" fmla="*/ 0 h 5143500"/>
              <a:gd name="connsiteX1" fmla="*/ 6149773 w 6149773"/>
              <a:gd name="connsiteY1" fmla="*/ 0 h 5143500"/>
              <a:gd name="connsiteX2" fmla="*/ 6149773 w 6149773"/>
              <a:gd name="connsiteY2" fmla="*/ 5143500 h 5143500"/>
              <a:gd name="connsiteX3" fmla="*/ 0 w 6149773"/>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6149773" h="5143500">
                <a:moveTo>
                  <a:pt x="0" y="0"/>
                </a:moveTo>
                <a:lnTo>
                  <a:pt x="6149773" y="0"/>
                </a:lnTo>
                <a:lnTo>
                  <a:pt x="6149773" y="5143500"/>
                </a:lnTo>
                <a:lnTo>
                  <a:pt x="0" y="5143500"/>
                </a:lnTo>
                <a:close/>
              </a:path>
            </a:pathLst>
          </a:custGeom>
        </p:spPr>
      </p:pic>
      <p:sp>
        <p:nvSpPr>
          <p:cNvPr id="39" name="Text Placeholder 7">
            <a:extLst>
              <a:ext uri="{FF2B5EF4-FFF2-40B4-BE49-F238E27FC236}">
                <a16:creationId xmlns:a16="http://schemas.microsoft.com/office/drawing/2014/main" id="{3E908611-FBB7-4987-BE0F-F09EAF1FFC80}"/>
              </a:ext>
            </a:extLst>
          </p:cNvPr>
          <p:cNvSpPr>
            <a:spLocks noGrp="1"/>
          </p:cNvSpPr>
          <p:nvPr>
            <p:ph type="body" sz="quarter" idx="11" hasCustomPrompt="1"/>
          </p:nvPr>
        </p:nvSpPr>
        <p:spPr>
          <a:xfrm>
            <a:off x="8075612" y="126841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a16="http://schemas.microsoft.com/office/drawing/2014/main" id="{306025B9-0362-4974-8920-7C764289CBA0}"/>
              </a:ext>
            </a:extLst>
          </p:cNvPr>
          <p:cNvSpPr>
            <a:spLocks noGrp="1"/>
          </p:cNvSpPr>
          <p:nvPr>
            <p:ph type="body" sz="quarter" idx="12" hasCustomPrompt="1"/>
          </p:nvPr>
        </p:nvSpPr>
        <p:spPr>
          <a:xfrm>
            <a:off x="8075612" y="1927538"/>
            <a:ext cx="3708401" cy="555448"/>
          </a:xfrm>
          <a:prstGeom prst="rect">
            <a:avLst/>
          </a:prstGeom>
        </p:spPr>
        <p:txBody>
          <a:bodyPr anchor="ctr">
            <a:noAutofit/>
          </a:bodyPr>
          <a:lstStyle>
            <a:lvl1pPr marL="0" marR="0" indent="0" algn="l" defTabSz="914400" rtl="0" eaLnBrk="1" fontAlgn="auto" latinLnBrk="0" hangingPunct="1">
              <a:lnSpc>
                <a:spcPts val="1600"/>
              </a:lnSpc>
              <a:spcBef>
                <a:spcPts val="0"/>
              </a:spcBef>
              <a:spcAft>
                <a:spcPts val="600"/>
              </a:spcAft>
              <a:buClrTx/>
              <a:buSzTx/>
              <a:buFont typeface="Arial" panose="020B0604020202020204" pitchFamily="34" charset="0"/>
              <a:buNone/>
              <a:tabLs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1" name="Text Placeholder 7">
            <a:extLst>
              <a:ext uri="{FF2B5EF4-FFF2-40B4-BE49-F238E27FC236}">
                <a16:creationId xmlns:a16="http://schemas.microsoft.com/office/drawing/2014/main" id="{257644F2-F28D-4087-B791-1E7F26C4AD1C}"/>
              </a:ext>
            </a:extLst>
          </p:cNvPr>
          <p:cNvSpPr>
            <a:spLocks noGrp="1"/>
          </p:cNvSpPr>
          <p:nvPr>
            <p:ph type="body" sz="quarter" idx="13" hasCustomPrompt="1"/>
          </p:nvPr>
        </p:nvSpPr>
        <p:spPr>
          <a:xfrm>
            <a:off x="8075612" y="258666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2" name="Text Placeholder 7">
            <a:extLst>
              <a:ext uri="{FF2B5EF4-FFF2-40B4-BE49-F238E27FC236}">
                <a16:creationId xmlns:a16="http://schemas.microsoft.com/office/drawing/2014/main" id="{25F62A33-F672-4099-9B72-9B2267F22ACF}"/>
              </a:ext>
            </a:extLst>
          </p:cNvPr>
          <p:cNvSpPr>
            <a:spLocks noGrp="1"/>
          </p:cNvSpPr>
          <p:nvPr>
            <p:ph type="body" sz="quarter" idx="14" hasCustomPrompt="1"/>
          </p:nvPr>
        </p:nvSpPr>
        <p:spPr>
          <a:xfrm>
            <a:off x="8075612" y="3245788"/>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7">
            <a:extLst>
              <a:ext uri="{FF2B5EF4-FFF2-40B4-BE49-F238E27FC236}">
                <a16:creationId xmlns:a16="http://schemas.microsoft.com/office/drawing/2014/main" id="{72FF6EE1-C46D-4DEB-A508-49B5101CF26E}"/>
              </a:ext>
            </a:extLst>
          </p:cNvPr>
          <p:cNvSpPr>
            <a:spLocks noGrp="1"/>
          </p:cNvSpPr>
          <p:nvPr>
            <p:ph type="body" sz="quarter" idx="15" hasCustomPrompt="1"/>
          </p:nvPr>
        </p:nvSpPr>
        <p:spPr>
          <a:xfrm>
            <a:off x="8075612" y="390491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4" name="Text Placeholder 7">
            <a:extLst>
              <a:ext uri="{FF2B5EF4-FFF2-40B4-BE49-F238E27FC236}">
                <a16:creationId xmlns:a16="http://schemas.microsoft.com/office/drawing/2014/main" id="{931D06D9-EA9B-42A0-81EE-D669D6CA5F33}"/>
              </a:ext>
            </a:extLst>
          </p:cNvPr>
          <p:cNvSpPr>
            <a:spLocks noGrp="1"/>
          </p:cNvSpPr>
          <p:nvPr>
            <p:ph type="body" sz="quarter" idx="16" hasCustomPrompt="1"/>
          </p:nvPr>
        </p:nvSpPr>
        <p:spPr>
          <a:xfrm>
            <a:off x="8075612" y="4564038"/>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5" name="Text Placeholder 7">
            <a:extLst>
              <a:ext uri="{FF2B5EF4-FFF2-40B4-BE49-F238E27FC236}">
                <a16:creationId xmlns:a16="http://schemas.microsoft.com/office/drawing/2014/main" id="{EFEA829A-6217-4965-B7BD-6BC37F7849AB}"/>
              </a:ext>
            </a:extLst>
          </p:cNvPr>
          <p:cNvSpPr>
            <a:spLocks noGrp="1"/>
          </p:cNvSpPr>
          <p:nvPr>
            <p:ph type="body" sz="quarter" idx="17" hasCustomPrompt="1"/>
          </p:nvPr>
        </p:nvSpPr>
        <p:spPr>
          <a:xfrm>
            <a:off x="8075612" y="522316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6" name="Text Placeholder 7">
            <a:extLst>
              <a:ext uri="{FF2B5EF4-FFF2-40B4-BE49-F238E27FC236}">
                <a16:creationId xmlns:a16="http://schemas.microsoft.com/office/drawing/2014/main" id="{E05DDB93-91CA-4BAF-9D63-E4134B435D8F}"/>
              </a:ext>
            </a:extLst>
          </p:cNvPr>
          <p:cNvSpPr>
            <a:spLocks noGrp="1"/>
          </p:cNvSpPr>
          <p:nvPr>
            <p:ph type="body" sz="quarter" idx="18" hasCustomPrompt="1"/>
          </p:nvPr>
        </p:nvSpPr>
        <p:spPr>
          <a:xfrm>
            <a:off x="8075612" y="5882286"/>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8" name="Picture Placeholder 47">
            <a:extLst>
              <a:ext uri="{FF2B5EF4-FFF2-40B4-BE49-F238E27FC236}">
                <a16:creationId xmlns:a16="http://schemas.microsoft.com/office/drawing/2014/main" id="{51CA337D-4B25-44C1-847A-AC0D74277B60}"/>
              </a:ext>
            </a:extLst>
          </p:cNvPr>
          <p:cNvSpPr>
            <a:spLocks noGrp="1"/>
          </p:cNvSpPr>
          <p:nvPr>
            <p:ph type="pic" sz="quarter" idx="19"/>
          </p:nvPr>
        </p:nvSpPr>
        <p:spPr>
          <a:xfrm>
            <a:off x="0" y="1381125"/>
            <a:ext cx="7494588" cy="5476875"/>
          </a:xfrm>
          <a:prstGeom prst="rect">
            <a:avLst/>
          </a:prstGeom>
        </p:spPr>
        <p:txBody>
          <a:bodyPr anchor="ctr"/>
          <a:lstStyle>
            <a:lvl1pPr algn="ctr">
              <a:defRPr/>
            </a:lvl1pPr>
          </a:lstStyle>
          <a:p>
            <a:endParaRPr lang="pt-PT"/>
          </a:p>
        </p:txBody>
      </p:sp>
      <p:sp>
        <p:nvSpPr>
          <p:cNvPr id="13"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5"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4"/>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422102605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xt with Shapes - Layout3">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45848EA7-8D7C-4A7B-9182-7C1202EDBFB1}"/>
              </a:ext>
            </a:extLst>
          </p:cNvPr>
          <p:cNvSpPr/>
          <p:nvPr userDrawn="1"/>
        </p:nvSpPr>
        <p:spPr>
          <a:xfrm>
            <a:off x="5550122" y="732974"/>
            <a:ext cx="6641878" cy="6125027"/>
          </a:xfrm>
          <a:custGeom>
            <a:avLst/>
            <a:gdLst>
              <a:gd name="connsiteX0" fmla="*/ 4389354 w 6641878"/>
              <a:gd name="connsiteY0" fmla="*/ 775 h 6125027"/>
              <a:gd name="connsiteX1" fmla="*/ 6309188 w 6641878"/>
              <a:gd name="connsiteY1" fmla="*/ 158122 h 6125027"/>
              <a:gd name="connsiteX2" fmla="*/ 6641878 w 6641878"/>
              <a:gd name="connsiteY2" fmla="*/ 218708 h 6125027"/>
              <a:gd name="connsiteX3" fmla="*/ 6641878 w 6641878"/>
              <a:gd name="connsiteY3" fmla="*/ 6125027 h 6125027"/>
              <a:gd name="connsiteX4" fmla="*/ 0 w 6641878"/>
              <a:gd name="connsiteY4" fmla="*/ 6125027 h 6125027"/>
              <a:gd name="connsiteX5" fmla="*/ 90624 w 6641878"/>
              <a:gd name="connsiteY5" fmla="*/ 5875088 h 6125027"/>
              <a:gd name="connsiteX6" fmla="*/ 3403890 w 6641878"/>
              <a:gd name="connsiteY6" fmla="*/ 22965 h 6125027"/>
              <a:gd name="connsiteX7" fmla="*/ 4389354 w 6641878"/>
              <a:gd name="connsiteY7" fmla="*/ 775 h 612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41878" h="6125027">
                <a:moveTo>
                  <a:pt x="4389354" y="775"/>
                </a:moveTo>
                <a:cubicBezTo>
                  <a:pt x="5042595" y="7500"/>
                  <a:pt x="5686424" y="58155"/>
                  <a:pt x="6309188" y="158122"/>
                </a:cubicBezTo>
                <a:lnTo>
                  <a:pt x="6641878" y="218708"/>
                </a:lnTo>
                <a:lnTo>
                  <a:pt x="6641878" y="6125027"/>
                </a:lnTo>
                <a:lnTo>
                  <a:pt x="0" y="6125027"/>
                </a:lnTo>
                <a:lnTo>
                  <a:pt x="90624" y="5875088"/>
                </a:lnTo>
                <a:cubicBezTo>
                  <a:pt x="963229" y="3633055"/>
                  <a:pt x="2980348" y="1576261"/>
                  <a:pt x="3403890" y="22965"/>
                </a:cubicBezTo>
                <a:cubicBezTo>
                  <a:pt x="3733760" y="5034"/>
                  <a:pt x="4062734" y="-2587"/>
                  <a:pt x="4389354" y="775"/>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7" name="Text Placeholder 7">
            <a:extLst>
              <a:ext uri="{FF2B5EF4-FFF2-40B4-BE49-F238E27FC236}">
                <a16:creationId xmlns:a16="http://schemas.microsoft.com/office/drawing/2014/main" id="{B223EFB8-88D3-4227-B238-464A474B852E}"/>
              </a:ext>
            </a:extLst>
          </p:cNvPr>
          <p:cNvSpPr>
            <a:spLocks noGrp="1"/>
          </p:cNvSpPr>
          <p:nvPr>
            <p:ph type="body" sz="quarter" idx="12" hasCustomPrompt="1"/>
          </p:nvPr>
        </p:nvSpPr>
        <p:spPr>
          <a:xfrm>
            <a:off x="2044699" y="3913792"/>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8" name="Text Placeholder 7">
            <a:extLst>
              <a:ext uri="{FF2B5EF4-FFF2-40B4-BE49-F238E27FC236}">
                <a16:creationId xmlns:a16="http://schemas.microsoft.com/office/drawing/2014/main" id="{274C953F-F6D9-4EEF-A914-7C47201B5536}"/>
              </a:ext>
            </a:extLst>
          </p:cNvPr>
          <p:cNvSpPr>
            <a:spLocks noGrp="1"/>
          </p:cNvSpPr>
          <p:nvPr>
            <p:ph type="body" sz="quarter" idx="13" hasCustomPrompt="1"/>
          </p:nvPr>
        </p:nvSpPr>
        <p:spPr>
          <a:xfrm>
            <a:off x="2044699" y="5111406"/>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5" name="Text Placeholder 7">
            <a:extLst>
              <a:ext uri="{FF2B5EF4-FFF2-40B4-BE49-F238E27FC236}">
                <a16:creationId xmlns:a16="http://schemas.microsoft.com/office/drawing/2014/main" id="{053B0AF9-F410-4C47-9D9C-CAC9890E4210}"/>
              </a:ext>
            </a:extLst>
          </p:cNvPr>
          <p:cNvSpPr>
            <a:spLocks noGrp="1"/>
          </p:cNvSpPr>
          <p:nvPr>
            <p:ph type="body" sz="quarter" idx="10" hasCustomPrompt="1"/>
          </p:nvPr>
        </p:nvSpPr>
        <p:spPr>
          <a:xfrm>
            <a:off x="407988" y="1413990"/>
            <a:ext cx="6297894" cy="894840"/>
          </a:xfrm>
          <a:prstGeom prst="rect">
            <a:avLst/>
          </a:prstGeom>
        </p:spPr>
        <p:txBody>
          <a:bodyPr>
            <a:noAutofit/>
          </a:bodyPr>
          <a:lstStyle>
            <a:lvl1pPr>
              <a:lnSpc>
                <a:spcPts val="2200"/>
              </a:lnSpc>
              <a:defRPr sz="1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6" name="Text Placeholder 7">
            <a:extLst>
              <a:ext uri="{FF2B5EF4-FFF2-40B4-BE49-F238E27FC236}">
                <a16:creationId xmlns:a16="http://schemas.microsoft.com/office/drawing/2014/main" id="{4C26CB88-1502-4963-9C3F-B1DA1792174C}"/>
              </a:ext>
            </a:extLst>
          </p:cNvPr>
          <p:cNvSpPr>
            <a:spLocks noGrp="1"/>
          </p:cNvSpPr>
          <p:nvPr>
            <p:ph type="body" sz="quarter" idx="11" hasCustomPrompt="1"/>
          </p:nvPr>
        </p:nvSpPr>
        <p:spPr>
          <a:xfrm>
            <a:off x="2044699" y="2611604"/>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a16="http://schemas.microsoft.com/office/drawing/2014/main" id="{14E8646B-8451-4052-9B50-DB60E346C8FA}"/>
              </a:ext>
            </a:extLst>
          </p:cNvPr>
          <p:cNvSpPr>
            <a:spLocks noGrp="1"/>
          </p:cNvSpPr>
          <p:nvPr>
            <p:ph type="body" sz="quarter" idx="14" hasCustomPrompt="1"/>
          </p:nvPr>
        </p:nvSpPr>
        <p:spPr>
          <a:xfrm>
            <a:off x="7392144" y="5276721"/>
            <a:ext cx="4391869" cy="729525"/>
          </a:xfrm>
          <a:prstGeom prst="rect">
            <a:avLst/>
          </a:prstGeom>
        </p:spPr>
        <p:txBody>
          <a:bodyPr>
            <a:noAutofit/>
          </a:bodyPr>
          <a:lstStyle>
            <a:lvl1pPr algn="r">
              <a:lnSpc>
                <a:spcPts val="1800"/>
              </a:lnSpc>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42">
            <a:extLst>
              <a:ext uri="{FF2B5EF4-FFF2-40B4-BE49-F238E27FC236}">
                <a16:creationId xmlns:a16="http://schemas.microsoft.com/office/drawing/2014/main" id="{A06380E9-5885-470D-9428-A5F69B32620C}"/>
              </a:ext>
            </a:extLst>
          </p:cNvPr>
          <p:cNvSpPr>
            <a:spLocks noGrp="1"/>
          </p:cNvSpPr>
          <p:nvPr>
            <p:ph type="body" sz="quarter" idx="15" hasCustomPrompt="1"/>
          </p:nvPr>
        </p:nvSpPr>
        <p:spPr>
          <a:xfrm>
            <a:off x="7392144" y="4140764"/>
            <a:ext cx="4391869" cy="974725"/>
          </a:xfrm>
          <a:prstGeom prst="rect">
            <a:avLst/>
          </a:prstGeom>
        </p:spPr>
        <p:txBody>
          <a:bodyPr anchor="b">
            <a:noAutofit/>
          </a:bodyPr>
          <a:lstStyle>
            <a:lvl1pPr algn="r">
              <a:lnSpc>
                <a:spcPts val="3000"/>
              </a:lnSpc>
              <a:defRPr sz="2600">
                <a:solidFill>
                  <a:schemeClr val="bg1"/>
                </a:solidFill>
              </a:defRPr>
            </a:lvl1pPr>
          </a:lstStyle>
          <a:p>
            <a:pPr lvl="0"/>
            <a:r>
              <a:rPr lang="en-US" dirty="0"/>
              <a:t>Click to add subtitle</a:t>
            </a:r>
          </a:p>
        </p:txBody>
      </p:sp>
      <p:sp>
        <p:nvSpPr>
          <p:cNvPr id="10"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1" name="Retângulo 43">
            <a:extLst>
              <a:ext uri="{FF2B5EF4-FFF2-40B4-BE49-F238E27FC236}">
                <a16:creationId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13"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7618218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ingle Profile">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F5F5AEA1-6A77-4676-B8B3-EF658F5F8430}"/>
              </a:ext>
            </a:extLst>
          </p:cNvPr>
          <p:cNvSpPr/>
          <p:nvPr userDrawn="1"/>
        </p:nvSpPr>
        <p:spPr>
          <a:xfrm>
            <a:off x="0" y="2698314"/>
            <a:ext cx="6262141" cy="4159686"/>
          </a:xfrm>
          <a:custGeom>
            <a:avLst/>
            <a:gdLst>
              <a:gd name="connsiteX0" fmla="*/ 2836724 w 6262141"/>
              <a:gd name="connsiteY0" fmla="*/ 775 h 4159686"/>
              <a:gd name="connsiteX1" fmla="*/ 3822188 w 6262141"/>
              <a:gd name="connsiteY1" fmla="*/ 22965 h 4159686"/>
              <a:gd name="connsiteX2" fmla="*/ 5982756 w 6262141"/>
              <a:gd name="connsiteY2" fmla="*/ 3706589 h 4159686"/>
              <a:gd name="connsiteX3" fmla="*/ 6262141 w 6262141"/>
              <a:gd name="connsiteY3" fmla="*/ 4159686 h 4159686"/>
              <a:gd name="connsiteX4" fmla="*/ 0 w 6262141"/>
              <a:gd name="connsiteY4" fmla="*/ 4159686 h 4159686"/>
              <a:gd name="connsiteX5" fmla="*/ 0 w 6262141"/>
              <a:gd name="connsiteY5" fmla="*/ 3700458 h 4159686"/>
              <a:gd name="connsiteX6" fmla="*/ 0 w 6262141"/>
              <a:gd name="connsiteY6" fmla="*/ 3329154 h 4159686"/>
              <a:gd name="connsiteX7" fmla="*/ 0 w 6262141"/>
              <a:gd name="connsiteY7" fmla="*/ 2944589 h 4159686"/>
              <a:gd name="connsiteX8" fmla="*/ 0 w 6262141"/>
              <a:gd name="connsiteY8" fmla="*/ 2546533 h 4159686"/>
              <a:gd name="connsiteX9" fmla="*/ 0 w 6262141"/>
              <a:gd name="connsiteY9" fmla="*/ 2134752 h 4159686"/>
              <a:gd name="connsiteX10" fmla="*/ 0 w 6262141"/>
              <a:gd name="connsiteY10" fmla="*/ 1709014 h 4159686"/>
              <a:gd name="connsiteX11" fmla="*/ 0 w 6262141"/>
              <a:gd name="connsiteY11" fmla="*/ 1269085 h 4159686"/>
              <a:gd name="connsiteX12" fmla="*/ 0 w 6262141"/>
              <a:gd name="connsiteY12" fmla="*/ 814735 h 4159686"/>
              <a:gd name="connsiteX13" fmla="*/ 0 w 6262141"/>
              <a:gd name="connsiteY13" fmla="*/ 345728 h 4159686"/>
              <a:gd name="connsiteX14" fmla="*/ 2836724 w 6262141"/>
              <a:gd name="connsiteY14" fmla="*/ 775 h 415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141" h="4159686">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36" name="Text Placeholder 30">
            <a:extLst>
              <a:ext uri="{FF2B5EF4-FFF2-40B4-BE49-F238E27FC236}">
                <a16:creationId xmlns:a16="http://schemas.microsoft.com/office/drawing/2014/main" id="{A694DB54-BE04-4A4E-A6EE-DAEE5E62E607}"/>
              </a:ext>
            </a:extLst>
          </p:cNvPr>
          <p:cNvSpPr>
            <a:spLocks noGrp="1"/>
          </p:cNvSpPr>
          <p:nvPr>
            <p:ph type="body" sz="quarter" idx="22" hasCustomPrompt="1"/>
          </p:nvPr>
        </p:nvSpPr>
        <p:spPr>
          <a:xfrm>
            <a:off x="8766493" y="1370345"/>
            <a:ext cx="3017520" cy="4684811"/>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5" name="Text Placeholder 4">
            <a:extLst>
              <a:ext uri="{FF2B5EF4-FFF2-40B4-BE49-F238E27FC236}">
                <a16:creationId xmlns:a16="http://schemas.microsoft.com/office/drawing/2014/main" id="{E2060C84-FD71-4961-82B4-7C268461CC65}"/>
              </a:ext>
            </a:extLst>
          </p:cNvPr>
          <p:cNvSpPr>
            <a:spLocks noGrp="1"/>
          </p:cNvSpPr>
          <p:nvPr>
            <p:ph type="body" sz="quarter" idx="21" hasCustomPrompt="1"/>
          </p:nvPr>
        </p:nvSpPr>
        <p:spPr>
          <a:xfrm>
            <a:off x="8766493" y="948199"/>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4">
            <a:extLst>
              <a:ext uri="{FF2B5EF4-FFF2-40B4-BE49-F238E27FC236}">
                <a16:creationId xmlns:a16="http://schemas.microsoft.com/office/drawing/2014/main" id="{2004AAFC-35BA-48A1-8C05-845440E48D80}"/>
              </a:ext>
            </a:extLst>
          </p:cNvPr>
          <p:cNvSpPr>
            <a:spLocks noGrp="1"/>
          </p:cNvSpPr>
          <p:nvPr>
            <p:ph type="body" sz="quarter" idx="18" hasCustomPrompt="1"/>
          </p:nvPr>
        </p:nvSpPr>
        <p:spPr>
          <a:xfrm>
            <a:off x="5395898" y="948199"/>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26" name="Text Placeholder 4">
            <a:extLst>
              <a:ext uri="{FF2B5EF4-FFF2-40B4-BE49-F238E27FC236}">
                <a16:creationId xmlns:a16="http://schemas.microsoft.com/office/drawing/2014/main" id="{7E551D69-F21D-4601-B4BD-97ECB52F39D6}"/>
              </a:ext>
            </a:extLst>
          </p:cNvPr>
          <p:cNvSpPr>
            <a:spLocks noGrp="1"/>
          </p:cNvSpPr>
          <p:nvPr>
            <p:ph type="body" sz="quarter" idx="14" hasCustomPrompt="1"/>
          </p:nvPr>
        </p:nvSpPr>
        <p:spPr>
          <a:xfrm>
            <a:off x="783129" y="4963915"/>
            <a:ext cx="3296647" cy="331986"/>
          </a:xfrm>
          <a:prstGeom prst="rect">
            <a:avLst/>
          </a:prstGeom>
          <a:noFill/>
        </p:spPr>
        <p:txBody>
          <a:bodyPr anchor="ctr">
            <a:noAutofit/>
          </a:bodyPr>
          <a:lstStyle>
            <a:lvl1pPr algn="l">
              <a:defRPr sz="1600" b="1">
                <a:solidFill>
                  <a:schemeClr val="bg1"/>
                </a:solidFill>
              </a:defRPr>
            </a:lvl1pPr>
            <a:lvl2pPr>
              <a:defRPr sz="1400"/>
            </a:lvl2pPr>
            <a:lvl3pPr>
              <a:defRPr sz="1200"/>
            </a:lvl3pPr>
            <a:lvl4pPr>
              <a:defRPr sz="1100"/>
            </a:lvl4pPr>
            <a:lvl5pPr>
              <a:defRPr sz="1100"/>
            </a:lvl5pPr>
          </a:lstStyle>
          <a:p>
            <a:pPr lvl="0"/>
            <a:r>
              <a:rPr lang="en-US" dirty="0"/>
              <a:t>Insert education </a:t>
            </a:r>
          </a:p>
        </p:txBody>
      </p:sp>
      <p:sp>
        <p:nvSpPr>
          <p:cNvPr id="23" name="Text Placeholder 4">
            <a:extLst>
              <a:ext uri="{FF2B5EF4-FFF2-40B4-BE49-F238E27FC236}">
                <a16:creationId xmlns:a16="http://schemas.microsoft.com/office/drawing/2014/main" id="{BC359575-5CC3-4B2F-91E7-19D6A150BE7B}"/>
              </a:ext>
            </a:extLst>
          </p:cNvPr>
          <p:cNvSpPr>
            <a:spLocks noGrp="1"/>
          </p:cNvSpPr>
          <p:nvPr>
            <p:ph type="body" sz="quarter" idx="13" hasCustomPrompt="1"/>
          </p:nvPr>
        </p:nvSpPr>
        <p:spPr>
          <a:xfrm>
            <a:off x="783129" y="3601839"/>
            <a:ext cx="3296647" cy="412363"/>
          </a:xfrm>
          <a:prstGeom prst="rect">
            <a:avLst/>
          </a:prstGeom>
          <a:noFill/>
        </p:spPr>
        <p:txBody>
          <a:bodyPr anchor="ctr">
            <a:noAutofit/>
          </a:bodyPr>
          <a:lstStyle>
            <a:lvl1pPr algn="l">
              <a:spcAft>
                <a:spcPts val="0"/>
              </a:spcAft>
              <a:defRPr sz="1800" b="1">
                <a:solidFill>
                  <a:schemeClr val="bg1"/>
                </a:solidFill>
              </a:defRPr>
            </a:lvl1pPr>
            <a:lvl2pPr>
              <a:defRPr sz="1400"/>
            </a:lvl2pPr>
            <a:lvl3pPr>
              <a:defRPr sz="1200"/>
            </a:lvl3pPr>
            <a:lvl4pPr>
              <a:defRPr sz="1100"/>
            </a:lvl4pPr>
            <a:lvl5pPr>
              <a:defRPr sz="1100"/>
            </a:lvl5pPr>
          </a:lstStyle>
          <a:p>
            <a:pPr lvl="0"/>
            <a:r>
              <a:rPr lang="en-US" dirty="0"/>
              <a:t>Insert Name</a:t>
            </a:r>
          </a:p>
        </p:txBody>
      </p:sp>
      <p:sp>
        <p:nvSpPr>
          <p:cNvPr id="24" name="Text Placeholder 7">
            <a:extLst>
              <a:ext uri="{FF2B5EF4-FFF2-40B4-BE49-F238E27FC236}">
                <a16:creationId xmlns:a16="http://schemas.microsoft.com/office/drawing/2014/main" id="{53745724-67BB-4475-9660-FEEE12268615}"/>
              </a:ext>
            </a:extLst>
          </p:cNvPr>
          <p:cNvSpPr>
            <a:spLocks noGrp="1"/>
          </p:cNvSpPr>
          <p:nvPr>
            <p:ph type="body" sz="quarter" idx="10" hasCustomPrompt="1"/>
          </p:nvPr>
        </p:nvSpPr>
        <p:spPr>
          <a:xfrm>
            <a:off x="782081" y="4029586"/>
            <a:ext cx="3304144" cy="894840"/>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27" name="Text Placeholder 7">
            <a:extLst>
              <a:ext uri="{FF2B5EF4-FFF2-40B4-BE49-F238E27FC236}">
                <a16:creationId xmlns:a16="http://schemas.microsoft.com/office/drawing/2014/main" id="{C78431F2-3F85-4748-A6BC-A08250A6D354}"/>
              </a:ext>
            </a:extLst>
          </p:cNvPr>
          <p:cNvSpPr>
            <a:spLocks noGrp="1"/>
          </p:cNvSpPr>
          <p:nvPr>
            <p:ph type="body" sz="quarter" idx="15" hasCustomPrompt="1"/>
          </p:nvPr>
        </p:nvSpPr>
        <p:spPr>
          <a:xfrm>
            <a:off x="782081" y="5286886"/>
            <a:ext cx="3297695" cy="713864"/>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31" name="Text Placeholder 30">
            <a:extLst>
              <a:ext uri="{FF2B5EF4-FFF2-40B4-BE49-F238E27FC236}">
                <a16:creationId xmlns:a16="http://schemas.microsoft.com/office/drawing/2014/main" id="{2F5FD05B-1971-40EF-87B3-AD5F161F8514}"/>
              </a:ext>
            </a:extLst>
          </p:cNvPr>
          <p:cNvSpPr>
            <a:spLocks noGrp="1"/>
          </p:cNvSpPr>
          <p:nvPr>
            <p:ph type="body" sz="quarter" idx="17" hasCustomPrompt="1"/>
          </p:nvPr>
        </p:nvSpPr>
        <p:spPr>
          <a:xfrm>
            <a:off x="5393774" y="1370346"/>
            <a:ext cx="3017520" cy="1951038"/>
          </a:xfrm>
          <a:prstGeom prst="rect">
            <a:avLst/>
          </a:prstGeom>
        </p:spPr>
        <p:txBody>
          <a:bodyPr>
            <a:noAutofit/>
          </a:bodyPr>
          <a:lstStyle>
            <a:lvl1pPr marL="233363" marR="0" indent="-233363"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3" name="Text Placeholder 4">
            <a:extLst>
              <a:ext uri="{FF2B5EF4-FFF2-40B4-BE49-F238E27FC236}">
                <a16:creationId xmlns:a16="http://schemas.microsoft.com/office/drawing/2014/main" id="{C387DD03-5B9B-4915-A35C-BA24C495D5E3}"/>
              </a:ext>
            </a:extLst>
          </p:cNvPr>
          <p:cNvSpPr>
            <a:spLocks noGrp="1"/>
          </p:cNvSpPr>
          <p:nvPr>
            <p:ph type="body" sz="quarter" idx="19" hasCustomPrompt="1"/>
          </p:nvPr>
        </p:nvSpPr>
        <p:spPr>
          <a:xfrm>
            <a:off x="5406896" y="3683544"/>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30">
            <a:extLst>
              <a:ext uri="{FF2B5EF4-FFF2-40B4-BE49-F238E27FC236}">
                <a16:creationId xmlns:a16="http://schemas.microsoft.com/office/drawing/2014/main" id="{F174517F-7F9E-4498-9850-A8027203156A}"/>
              </a:ext>
            </a:extLst>
          </p:cNvPr>
          <p:cNvSpPr>
            <a:spLocks noGrp="1"/>
          </p:cNvSpPr>
          <p:nvPr>
            <p:ph type="body" sz="quarter" idx="20" hasCustomPrompt="1"/>
          </p:nvPr>
        </p:nvSpPr>
        <p:spPr>
          <a:xfrm>
            <a:off x="5404772" y="4105691"/>
            <a:ext cx="3017520" cy="1951038"/>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13" name="Oval 20">
            <a:extLst>
              <a:ext uri="{FF2B5EF4-FFF2-40B4-BE49-F238E27FC236}">
                <a16:creationId xmlns:a16="http://schemas.microsoft.com/office/drawing/2014/main" id="{1EFB3510-D39A-47CF-8191-109DDF9E53D5}"/>
              </a:ext>
            </a:extLst>
          </p:cNvPr>
          <p:cNvSpPr/>
          <p:nvPr userDrawn="1"/>
        </p:nvSpPr>
        <p:spPr>
          <a:xfrm>
            <a:off x="762628" y="1028252"/>
            <a:ext cx="2609222" cy="246569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tx2"/>
                </a:solidFill>
                <a:latin typeface="+mj-lt"/>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9332158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with Filled Background">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443981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Placeholder 10">
            <a:extLst>
              <a:ext uri="{FF2B5EF4-FFF2-40B4-BE49-F238E27FC236}">
                <a16:creationId xmlns:a16="http://schemas.microsoft.com/office/drawing/2014/main" id="{709E13E3-3323-4A67-80E2-F9198122983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839" r="32420"/>
          <a:stretch/>
        </p:blipFill>
        <p:spPr>
          <a:xfrm>
            <a:off x="4253790" y="-2148"/>
            <a:ext cx="7938210" cy="6898276"/>
          </a:xfrm>
          <a:prstGeom prst="rect">
            <a:avLst/>
          </a:prstGeom>
        </p:spPr>
      </p:pic>
      <p:sp>
        <p:nvSpPr>
          <p:cNvPr id="8" name="Text Placeholder 7">
            <a:extLst>
              <a:ext uri="{FF2B5EF4-FFF2-40B4-BE49-F238E27FC236}">
                <a16:creationId xmlns:a16="http://schemas.microsoft.com/office/drawing/2014/main" id="{27CE2609-37DA-4C4C-BF45-E56CE85AA41D}"/>
              </a:ext>
            </a:extLst>
          </p:cNvPr>
          <p:cNvSpPr>
            <a:spLocks noGrp="1"/>
          </p:cNvSpPr>
          <p:nvPr>
            <p:ph type="body" sz="quarter" idx="10" hasCustomPrompt="1"/>
          </p:nvPr>
        </p:nvSpPr>
        <p:spPr>
          <a:xfrm>
            <a:off x="407988" y="3068960"/>
            <a:ext cx="6696124" cy="3375382"/>
          </a:xfrm>
          <a:prstGeom prst="rect">
            <a:avLst/>
          </a:prstGeom>
        </p:spPr>
        <p:txBody>
          <a:bodyPr>
            <a:noAutofit/>
          </a:bodyPr>
          <a:lstStyle>
            <a:lvl1pPr>
              <a:lnSpc>
                <a:spcPts val="2000"/>
              </a:lnSpc>
              <a:spcAft>
                <a:spcPts val="1800"/>
              </a:spcAft>
              <a:defRPr sz="1600">
                <a:solidFill>
                  <a:schemeClr val="bg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endParaRPr lang="pt-PT" dirty="0"/>
          </a:p>
        </p:txBody>
      </p:sp>
      <p:sp>
        <p:nvSpPr>
          <p:cNvPr id="10" name="Title Placeholder 1">
            <a:extLst>
              <a:ext uri="{FF2B5EF4-FFF2-40B4-BE49-F238E27FC236}">
                <a16:creationId xmlns:a16="http://schemas.microsoft.com/office/drawing/2014/main" id="{57798370-07F4-412F-86CE-30C026EA6825}"/>
              </a:ext>
            </a:extLst>
          </p:cNvPr>
          <p:cNvSpPr>
            <a:spLocks noGrp="1"/>
          </p:cNvSpPr>
          <p:nvPr>
            <p:ph type="title" hasCustomPrompt="1"/>
          </p:nvPr>
        </p:nvSpPr>
        <p:spPr>
          <a:xfrm>
            <a:off x="407988" y="2002973"/>
            <a:ext cx="10044635" cy="859536"/>
          </a:xfrm>
          <a:prstGeom prst="rect">
            <a:avLst/>
          </a:prstGeom>
        </p:spPr>
        <p:txBody>
          <a:bodyPr vert="horz" lIns="0" tIns="0" rIns="0" bIns="0" rtlCol="0" anchor="b">
            <a:normAutofit/>
          </a:bodyPr>
          <a:lstStyle>
            <a:lvl1pPr>
              <a:defRPr lang="pt-PT" dirty="0">
                <a:solidFill>
                  <a:schemeClr val="bg1"/>
                </a:solidFill>
              </a:defRPr>
            </a:lvl1pPr>
          </a:lstStyle>
          <a:p>
            <a:pPr lvl="0">
              <a:lnSpc>
                <a:spcPts val="3000"/>
              </a:lnSpc>
            </a:pPr>
            <a:r>
              <a:rPr lang="en-US" dirty="0"/>
              <a:t>Click to insert title</a:t>
            </a:r>
            <a:endParaRPr lang="pt-PT" dirty="0"/>
          </a:p>
        </p:txBody>
      </p:sp>
      <p:sp>
        <p:nvSpPr>
          <p:cNvPr id="6" name="Retângulo 43">
            <a:extLst>
              <a:ext uri="{FF2B5EF4-FFF2-40B4-BE49-F238E27FC236}">
                <a16:creationId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7"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cxnSp>
        <p:nvCxnSpPr>
          <p:cNvPr id="9"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3"/>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4276460572"/>
      </p:ext>
    </p:extLst>
  </p:cSld>
  <p:clrMapOvr>
    <a:masterClrMapping/>
  </p:clrMapOvr>
  <p:extLst mod="1">
    <p:ext uri="{DCECCB84-F9BA-43D5-87BE-67443E8EF086}">
      <p15:sldGuideLst xmlns:p15="http://schemas.microsoft.com/office/powerpoint/2012/main">
        <p15:guide id="1" orient="horz" pos="255">
          <p15:clr>
            <a:srgbClr val="FBAE40"/>
          </p15:clr>
        </p15:guide>
        <p15:guide id="2" pos="257">
          <p15:clr>
            <a:srgbClr val="FBAE40"/>
          </p15:clr>
        </p15:guide>
        <p15:guide id="3" pos="6879">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7CE2609-37DA-4C4C-BF45-E56CE85AA41D}"/>
              </a:ext>
            </a:extLst>
          </p:cNvPr>
          <p:cNvSpPr>
            <a:spLocks noGrp="1"/>
          </p:cNvSpPr>
          <p:nvPr>
            <p:ph type="body" sz="quarter" idx="10" hasCustomPrompt="1"/>
          </p:nvPr>
        </p:nvSpPr>
        <p:spPr>
          <a:xfrm>
            <a:off x="407987" y="2010606"/>
            <a:ext cx="5543551" cy="4442581"/>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1" name="Text Placeholder 7">
            <a:extLst>
              <a:ext uri="{FF2B5EF4-FFF2-40B4-BE49-F238E27FC236}">
                <a16:creationId xmlns:a16="http://schemas.microsoft.com/office/drawing/2014/main" id="{4F279807-494A-45DD-A5C6-24F625316B92}"/>
              </a:ext>
            </a:extLst>
          </p:cNvPr>
          <p:cNvSpPr>
            <a:spLocks noGrp="1"/>
          </p:cNvSpPr>
          <p:nvPr>
            <p:ph type="body" sz="quarter" idx="11" hasCustomPrompt="1"/>
          </p:nvPr>
        </p:nvSpPr>
        <p:spPr>
          <a:xfrm>
            <a:off x="6240465" y="2010606"/>
            <a:ext cx="5516444" cy="4441372"/>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3" name="Text Placeholder 7">
            <a:extLst>
              <a:ext uri="{FF2B5EF4-FFF2-40B4-BE49-F238E27FC236}">
                <a16:creationId xmlns:a16="http://schemas.microsoft.com/office/drawing/2014/main" id="{D8D7F005-BA7C-423E-87B0-6782D88233F6}"/>
              </a:ext>
            </a:extLst>
          </p:cNvPr>
          <p:cNvSpPr>
            <a:spLocks noGrp="1"/>
          </p:cNvSpPr>
          <p:nvPr>
            <p:ph type="body" sz="quarter" idx="12" hasCustomPrompt="1"/>
          </p:nvPr>
        </p:nvSpPr>
        <p:spPr>
          <a:xfrm>
            <a:off x="407987" y="1420990"/>
            <a:ext cx="5543551"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14" name="Text Placeholder 7">
            <a:extLst>
              <a:ext uri="{FF2B5EF4-FFF2-40B4-BE49-F238E27FC236}">
                <a16:creationId xmlns:a16="http://schemas.microsoft.com/office/drawing/2014/main" id="{47BDC0DA-1585-454D-9E74-41D2AFC0FEE5}"/>
              </a:ext>
            </a:extLst>
          </p:cNvPr>
          <p:cNvSpPr>
            <a:spLocks noGrp="1"/>
          </p:cNvSpPr>
          <p:nvPr>
            <p:ph type="body" sz="quarter" idx="13" hasCustomPrompt="1"/>
          </p:nvPr>
        </p:nvSpPr>
        <p:spPr>
          <a:xfrm>
            <a:off x="6240465" y="1420990"/>
            <a:ext cx="5516444"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9" name="Title Placeholder 1">
            <a:extLst>
              <a:ext uri="{FF2B5EF4-FFF2-40B4-BE49-F238E27FC236}">
                <a16:creationId xmlns:a16="http://schemas.microsoft.com/office/drawing/2014/main" id="{6733E381-C11A-4F10-88ED-DDEA4B9167E2}"/>
              </a:ext>
            </a:extLst>
          </p:cNvPr>
          <p:cNvSpPr>
            <a:spLocks noGrp="1"/>
          </p:cNvSpPr>
          <p:nvPr>
            <p:ph type="title" hasCustomPrompt="1"/>
          </p:nvPr>
        </p:nvSpPr>
        <p:spPr>
          <a:xfrm>
            <a:off x="407988" y="404813"/>
            <a:ext cx="10944596" cy="865054"/>
          </a:xfrm>
          <a:prstGeom prst="rect">
            <a:avLst/>
          </a:prstGeom>
        </p:spPr>
        <p:txBody>
          <a:bodyPr vert="horz" lIns="0" tIns="0" rIns="0" bIns="0" rtlCol="0" anchor="t">
            <a:normAutofit/>
          </a:bodyPr>
          <a:lstStyle>
            <a:lvl1pPr>
              <a:defRPr lang="pt-PT" dirty="0">
                <a:solidFill>
                  <a:schemeClr val="tx2"/>
                </a:solidFill>
              </a:defRPr>
            </a:lvl1pPr>
          </a:lstStyle>
          <a:p>
            <a:pPr lvl="0">
              <a:lnSpc>
                <a:spcPts val="3000"/>
              </a:lnSpc>
            </a:pPr>
            <a:r>
              <a:rPr lang="en-US" dirty="0"/>
              <a:t>Click to insert title</a:t>
            </a:r>
            <a:endParaRPr lang="pt-PT" dirty="0"/>
          </a:p>
        </p:txBody>
      </p:sp>
      <p:sp>
        <p:nvSpPr>
          <p:cNvPr id="16"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239072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hree column with content">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79F1DAD-5BB1-4142-B838-01DB99370135}"/>
              </a:ext>
            </a:extLst>
          </p:cNvPr>
          <p:cNvSpPr/>
          <p:nvPr userDrawn="1"/>
        </p:nvSpPr>
        <p:spPr>
          <a:xfrm>
            <a:off x="0" y="4077072"/>
            <a:ext cx="12192000" cy="27809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9" name="Text Placeholder 4">
            <a:extLst>
              <a:ext uri="{FF2B5EF4-FFF2-40B4-BE49-F238E27FC236}">
                <a16:creationId xmlns:a16="http://schemas.microsoft.com/office/drawing/2014/main" id="{04C1CAD0-39C3-4CE2-A9E9-8CA99EFF5357}"/>
              </a:ext>
            </a:extLst>
          </p:cNvPr>
          <p:cNvSpPr>
            <a:spLocks noGrp="1"/>
          </p:cNvSpPr>
          <p:nvPr>
            <p:ph type="body" sz="quarter" idx="13" hasCustomPrompt="1"/>
          </p:nvPr>
        </p:nvSpPr>
        <p:spPr>
          <a:xfrm>
            <a:off x="426488"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4">
            <a:extLst>
              <a:ext uri="{FF2B5EF4-FFF2-40B4-BE49-F238E27FC236}">
                <a16:creationId xmlns:a16="http://schemas.microsoft.com/office/drawing/2014/main" id="{8D6FD04F-776D-4BC2-9828-DC149A95B778}"/>
              </a:ext>
            </a:extLst>
          </p:cNvPr>
          <p:cNvSpPr>
            <a:spLocks noGrp="1"/>
          </p:cNvSpPr>
          <p:nvPr>
            <p:ph type="body" sz="quarter" idx="27" hasCustomPrompt="1"/>
          </p:nvPr>
        </p:nvSpPr>
        <p:spPr>
          <a:xfrm>
            <a:off x="8217853"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9" name="Text Placeholder 4">
            <a:extLst>
              <a:ext uri="{FF2B5EF4-FFF2-40B4-BE49-F238E27FC236}">
                <a16:creationId xmlns:a16="http://schemas.microsoft.com/office/drawing/2014/main" id="{5A2CDF95-9D29-4775-8BEF-90BC5372B782}"/>
              </a:ext>
            </a:extLst>
          </p:cNvPr>
          <p:cNvSpPr>
            <a:spLocks noGrp="1"/>
          </p:cNvSpPr>
          <p:nvPr>
            <p:ph type="body" sz="quarter" idx="29" hasCustomPrompt="1"/>
          </p:nvPr>
        </p:nvSpPr>
        <p:spPr>
          <a:xfrm>
            <a:off x="4322171"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41" name="Text Placeholder 4">
            <a:extLst>
              <a:ext uri="{FF2B5EF4-FFF2-40B4-BE49-F238E27FC236}">
                <a16:creationId xmlns:a16="http://schemas.microsoft.com/office/drawing/2014/main" id="{6012FFDA-311F-429E-998E-F6E6B0A7186E}"/>
              </a:ext>
            </a:extLst>
          </p:cNvPr>
          <p:cNvSpPr>
            <a:spLocks noGrp="1"/>
          </p:cNvSpPr>
          <p:nvPr>
            <p:ph type="body" sz="quarter" idx="31" hasCustomPrompt="1"/>
          </p:nvPr>
        </p:nvSpPr>
        <p:spPr>
          <a:xfrm>
            <a:off x="407987" y="4231996"/>
            <a:ext cx="11376025" cy="412363"/>
          </a:xfrm>
          <a:prstGeom prst="rect">
            <a:avLst/>
          </a:prstGeom>
          <a:noFill/>
        </p:spPr>
        <p:txBody>
          <a:bodyPr vert="horz" lIns="0" tIns="0" rIns="0" bIns="0" rtlCol="0" anchor="ctr">
            <a:noAutofit/>
          </a:bodyPr>
          <a:lstStyle>
            <a:lvl1pPr>
              <a:defRPr lang="en-US" b="0" dirty="0">
                <a:solidFill>
                  <a:schemeClr val="accent4"/>
                </a:solidFill>
              </a:defRPr>
            </a:lvl1pPr>
          </a:lstStyle>
          <a:p>
            <a:pPr lvl="0"/>
            <a:r>
              <a:rPr lang="en-US" dirty="0"/>
              <a:t>Click to insert section title</a:t>
            </a:r>
          </a:p>
        </p:txBody>
      </p:sp>
      <p:sp>
        <p:nvSpPr>
          <p:cNvPr id="42" name="Text Placeholder 7">
            <a:extLst>
              <a:ext uri="{FF2B5EF4-FFF2-40B4-BE49-F238E27FC236}">
                <a16:creationId xmlns:a16="http://schemas.microsoft.com/office/drawing/2014/main" id="{9228FC83-C11D-47F2-8BDE-B10D125E5E87}"/>
              </a:ext>
            </a:extLst>
          </p:cNvPr>
          <p:cNvSpPr>
            <a:spLocks noGrp="1"/>
          </p:cNvSpPr>
          <p:nvPr>
            <p:ph type="body" sz="quarter" idx="32" hasCustomPrompt="1"/>
          </p:nvPr>
        </p:nvSpPr>
        <p:spPr>
          <a:xfrm>
            <a:off x="426488"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9"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0"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1"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3"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4" name="Text Placeholder 7">
            <a:extLst>
              <a:ext uri="{FF2B5EF4-FFF2-40B4-BE49-F238E27FC236}">
                <a16:creationId xmlns:a16="http://schemas.microsoft.com/office/drawing/2014/main" id="{9228FC83-C11D-47F2-8BDE-B10D125E5E87}"/>
              </a:ext>
            </a:extLst>
          </p:cNvPr>
          <p:cNvSpPr>
            <a:spLocks noGrp="1"/>
          </p:cNvSpPr>
          <p:nvPr>
            <p:ph type="body" sz="quarter" idx="33" hasCustomPrompt="1"/>
          </p:nvPr>
        </p:nvSpPr>
        <p:spPr>
          <a:xfrm>
            <a:off x="4322171"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5" name="Text Placeholder 7">
            <a:extLst>
              <a:ext uri="{FF2B5EF4-FFF2-40B4-BE49-F238E27FC236}">
                <a16:creationId xmlns:a16="http://schemas.microsoft.com/office/drawing/2014/main" id="{9228FC83-C11D-47F2-8BDE-B10D125E5E87}"/>
              </a:ext>
            </a:extLst>
          </p:cNvPr>
          <p:cNvSpPr>
            <a:spLocks noGrp="1"/>
          </p:cNvSpPr>
          <p:nvPr>
            <p:ph type="body" sz="quarter" idx="34" hasCustomPrompt="1"/>
          </p:nvPr>
        </p:nvSpPr>
        <p:spPr>
          <a:xfrm>
            <a:off x="8217853"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6"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426487" y="4674187"/>
            <a:ext cx="11357525" cy="1799211"/>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2820864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 Topics with icons">
    <p:bg>
      <p:bgPr>
        <a:solidFill>
          <a:schemeClr val="bg1"/>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0"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1992760" y="1556793"/>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1" name="Text Placeholder 7">
            <a:extLst>
              <a:ext uri="{FF2B5EF4-FFF2-40B4-BE49-F238E27FC236}">
                <a16:creationId xmlns:a16="http://schemas.microsoft.com/office/drawing/2014/main" id="{9228FC83-C11D-47F2-8BDE-B10D125E5E87}"/>
              </a:ext>
            </a:extLst>
          </p:cNvPr>
          <p:cNvSpPr>
            <a:spLocks noGrp="1"/>
          </p:cNvSpPr>
          <p:nvPr>
            <p:ph type="body" sz="quarter" idx="36" hasCustomPrompt="1"/>
          </p:nvPr>
        </p:nvSpPr>
        <p:spPr>
          <a:xfrm>
            <a:off x="1992760" y="3320915"/>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2" name="Text Placeholder 7">
            <a:extLst>
              <a:ext uri="{FF2B5EF4-FFF2-40B4-BE49-F238E27FC236}">
                <a16:creationId xmlns:a16="http://schemas.microsoft.com/office/drawing/2014/main" id="{9228FC83-C11D-47F2-8BDE-B10D125E5E87}"/>
              </a:ext>
            </a:extLst>
          </p:cNvPr>
          <p:cNvSpPr>
            <a:spLocks noGrp="1"/>
          </p:cNvSpPr>
          <p:nvPr>
            <p:ph type="body" sz="quarter" idx="37" hasCustomPrompt="1"/>
          </p:nvPr>
        </p:nvSpPr>
        <p:spPr>
          <a:xfrm>
            <a:off x="1992760" y="5085036"/>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3"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grpSp>
        <p:nvGrpSpPr>
          <p:cNvPr id="17" name="Group 4">
            <a:extLst>
              <a:ext uri="{FF2B5EF4-FFF2-40B4-BE49-F238E27FC236}">
                <a16:creationId xmlns:a16="http://schemas.microsoft.com/office/drawing/2014/main" id="{F55AA728-28C9-4E2C-9F9C-ED1CE98A5CDA}"/>
              </a:ext>
            </a:extLst>
          </p:cNvPr>
          <p:cNvGrpSpPr>
            <a:grpSpLocks noChangeAspect="1"/>
          </p:cNvGrpSpPr>
          <p:nvPr userDrawn="1"/>
        </p:nvGrpSpPr>
        <p:grpSpPr bwMode="auto">
          <a:xfrm>
            <a:off x="376729" y="3487371"/>
            <a:ext cx="1285954" cy="1201696"/>
            <a:chOff x="-163" y="-158"/>
            <a:chExt cx="2854" cy="2667"/>
          </a:xfrm>
        </p:grpSpPr>
        <p:sp>
          <p:nvSpPr>
            <p:cNvPr id="18" name="Freeform 5">
              <a:extLst>
                <a:ext uri="{FF2B5EF4-FFF2-40B4-BE49-F238E27FC236}">
                  <a16:creationId xmlns:a16="http://schemas.microsoft.com/office/drawing/2014/main" id="{C00D10BF-495F-4321-9BCA-1A6DC376E34A}"/>
                </a:ext>
              </a:extLst>
            </p:cNvPr>
            <p:cNvSpPr>
              <a:spLocks/>
            </p:cNvSpPr>
            <p:nvPr/>
          </p:nvSpPr>
          <p:spPr bwMode="auto">
            <a:xfrm>
              <a:off x="-163" y="-158"/>
              <a:ext cx="2854" cy="2667"/>
            </a:xfrm>
            <a:custGeom>
              <a:avLst/>
              <a:gdLst>
                <a:gd name="T0" fmla="*/ 153 w 1067"/>
                <a:gd name="T1" fmla="*/ 780 h 997"/>
                <a:gd name="T2" fmla="*/ 256 w 1067"/>
                <a:gd name="T3" fmla="*/ 149 h 997"/>
                <a:gd name="T4" fmla="*/ 914 w 1067"/>
                <a:gd name="T5" fmla="*/ 241 h 997"/>
                <a:gd name="T6" fmla="*/ 794 w 1067"/>
                <a:gd name="T7" fmla="*/ 848 h 997"/>
                <a:gd name="T8" fmla="*/ 153 w 1067"/>
                <a:gd name="T9" fmla="*/ 780 h 997"/>
              </a:gdLst>
              <a:ahLst/>
              <a:cxnLst>
                <a:cxn ang="0">
                  <a:pos x="T0" y="T1"/>
                </a:cxn>
                <a:cxn ang="0">
                  <a:pos x="T2" y="T3"/>
                </a:cxn>
                <a:cxn ang="0">
                  <a:pos x="T4" y="T5"/>
                </a:cxn>
                <a:cxn ang="0">
                  <a:pos x="T6" y="T7"/>
                </a:cxn>
                <a:cxn ang="0">
                  <a:pos x="T8" y="T9"/>
                </a:cxn>
              </a:cxnLst>
              <a:rect l="0" t="0" r="r" b="b"/>
              <a:pathLst>
                <a:path w="1067" h="997">
                  <a:moveTo>
                    <a:pt x="153" y="780"/>
                  </a:moveTo>
                  <a:cubicBezTo>
                    <a:pt x="0" y="580"/>
                    <a:pt x="46" y="297"/>
                    <a:pt x="256" y="149"/>
                  </a:cubicBezTo>
                  <a:cubicBezTo>
                    <a:pt x="466" y="0"/>
                    <a:pt x="760" y="42"/>
                    <a:pt x="914" y="241"/>
                  </a:cubicBezTo>
                  <a:cubicBezTo>
                    <a:pt x="1067" y="441"/>
                    <a:pt x="1004" y="700"/>
                    <a:pt x="794" y="848"/>
                  </a:cubicBezTo>
                  <a:cubicBezTo>
                    <a:pt x="584" y="997"/>
                    <a:pt x="307" y="979"/>
                    <a:pt x="153" y="780"/>
                  </a:cubicBezTo>
                </a:path>
              </a:pathLst>
            </a:custGeom>
            <a:solidFill>
              <a:srgbClr val="8708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9" name="Freeform 6">
              <a:extLst>
                <a:ext uri="{FF2B5EF4-FFF2-40B4-BE49-F238E27FC236}">
                  <a16:creationId xmlns:a16="http://schemas.microsoft.com/office/drawing/2014/main" id="{FC345721-3D86-455D-A3E5-6A031E9161FE}"/>
                </a:ext>
              </a:extLst>
            </p:cNvPr>
            <p:cNvSpPr>
              <a:spLocks/>
            </p:cNvSpPr>
            <p:nvPr/>
          </p:nvSpPr>
          <p:spPr bwMode="auto">
            <a:xfrm>
              <a:off x="677" y="535"/>
              <a:ext cx="465" cy="500"/>
            </a:xfrm>
            <a:custGeom>
              <a:avLst/>
              <a:gdLst>
                <a:gd name="T0" fmla="*/ 71 w 174"/>
                <a:gd name="T1" fmla="*/ 178 h 187"/>
                <a:gd name="T2" fmla="*/ 8 w 174"/>
                <a:gd name="T3" fmla="*/ 78 h 187"/>
                <a:gd name="T4" fmla="*/ 98 w 174"/>
                <a:gd name="T5" fmla="*/ 9 h 187"/>
                <a:gd name="T6" fmla="*/ 167 w 174"/>
                <a:gd name="T7" fmla="*/ 110 h 187"/>
                <a:gd name="T8" fmla="*/ 71 w 174"/>
                <a:gd name="T9" fmla="*/ 178 h 187"/>
              </a:gdLst>
              <a:ahLst/>
              <a:cxnLst>
                <a:cxn ang="0">
                  <a:pos x="T0" y="T1"/>
                </a:cxn>
                <a:cxn ang="0">
                  <a:pos x="T2" y="T3"/>
                </a:cxn>
                <a:cxn ang="0">
                  <a:pos x="T4" y="T5"/>
                </a:cxn>
                <a:cxn ang="0">
                  <a:pos x="T6" y="T7"/>
                </a:cxn>
                <a:cxn ang="0">
                  <a:pos x="T8" y="T9"/>
                </a:cxn>
              </a:cxnLst>
              <a:rect l="0" t="0" r="r" b="b"/>
              <a:pathLst>
                <a:path w="174" h="187">
                  <a:moveTo>
                    <a:pt x="71" y="178"/>
                  </a:moveTo>
                  <a:cubicBezTo>
                    <a:pt x="26" y="169"/>
                    <a:pt x="0" y="125"/>
                    <a:pt x="8" y="78"/>
                  </a:cubicBezTo>
                  <a:cubicBezTo>
                    <a:pt x="15" y="31"/>
                    <a:pt x="53" y="0"/>
                    <a:pt x="98" y="9"/>
                  </a:cubicBezTo>
                  <a:cubicBezTo>
                    <a:pt x="144" y="18"/>
                    <a:pt x="174" y="63"/>
                    <a:pt x="167" y="110"/>
                  </a:cubicBezTo>
                  <a:cubicBezTo>
                    <a:pt x="159" y="157"/>
                    <a:pt x="116" y="187"/>
                    <a:pt x="71" y="178"/>
                  </a:cubicBezTo>
                </a:path>
              </a:pathLst>
            </a:custGeom>
            <a:solidFill>
              <a:srgbClr val="FF304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0" name="Freeform 7">
              <a:extLst>
                <a:ext uri="{FF2B5EF4-FFF2-40B4-BE49-F238E27FC236}">
                  <a16:creationId xmlns:a16="http://schemas.microsoft.com/office/drawing/2014/main" id="{88996DE1-792D-4B62-9A86-687AFAF8E76E}"/>
                </a:ext>
              </a:extLst>
            </p:cNvPr>
            <p:cNvSpPr>
              <a:spLocks/>
            </p:cNvSpPr>
            <p:nvPr/>
          </p:nvSpPr>
          <p:spPr bwMode="auto">
            <a:xfrm>
              <a:off x="500" y="1075"/>
              <a:ext cx="821" cy="543"/>
            </a:xfrm>
            <a:custGeom>
              <a:avLst/>
              <a:gdLst>
                <a:gd name="T0" fmla="*/ 49 w 307"/>
                <a:gd name="T1" fmla="*/ 182 h 203"/>
                <a:gd name="T2" fmla="*/ 8 w 307"/>
                <a:gd name="T3" fmla="*/ 118 h 203"/>
                <a:gd name="T4" fmla="*/ 192 w 307"/>
                <a:gd name="T5" fmla="*/ 23 h 203"/>
                <a:gd name="T6" fmla="*/ 303 w 307"/>
                <a:gd name="T7" fmla="*/ 135 h 203"/>
                <a:gd name="T8" fmla="*/ 307 w 307"/>
                <a:gd name="T9" fmla="*/ 172 h 203"/>
                <a:gd name="T10" fmla="*/ 49 w 307"/>
                <a:gd name="T11" fmla="*/ 182 h 203"/>
              </a:gdLst>
              <a:ahLst/>
              <a:cxnLst>
                <a:cxn ang="0">
                  <a:pos x="T0" y="T1"/>
                </a:cxn>
                <a:cxn ang="0">
                  <a:pos x="T2" y="T3"/>
                </a:cxn>
                <a:cxn ang="0">
                  <a:pos x="T4" y="T5"/>
                </a:cxn>
                <a:cxn ang="0">
                  <a:pos x="T6" y="T7"/>
                </a:cxn>
                <a:cxn ang="0">
                  <a:pos x="T8" y="T9"/>
                </a:cxn>
                <a:cxn ang="0">
                  <a:pos x="T10" y="T11"/>
                </a:cxn>
              </a:cxnLst>
              <a:rect l="0" t="0" r="r" b="b"/>
              <a:pathLst>
                <a:path w="307" h="203">
                  <a:moveTo>
                    <a:pt x="49" y="182"/>
                  </a:moveTo>
                  <a:cubicBezTo>
                    <a:pt x="19" y="177"/>
                    <a:pt x="0" y="148"/>
                    <a:pt x="8" y="118"/>
                  </a:cubicBezTo>
                  <a:cubicBezTo>
                    <a:pt x="24" y="58"/>
                    <a:pt x="85" y="0"/>
                    <a:pt x="192" y="23"/>
                  </a:cubicBezTo>
                  <a:cubicBezTo>
                    <a:pt x="246" y="35"/>
                    <a:pt x="291" y="79"/>
                    <a:pt x="303" y="135"/>
                  </a:cubicBezTo>
                  <a:cubicBezTo>
                    <a:pt x="306" y="148"/>
                    <a:pt x="307" y="160"/>
                    <a:pt x="307" y="172"/>
                  </a:cubicBezTo>
                  <a:cubicBezTo>
                    <a:pt x="236" y="169"/>
                    <a:pt x="168" y="203"/>
                    <a:pt x="49" y="182"/>
                  </a:cubicBezTo>
                </a:path>
              </a:pathLst>
            </a:custGeom>
            <a:solidFill>
              <a:srgbClr val="FF304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1" name="Freeform 8">
              <a:extLst>
                <a:ext uri="{FF2B5EF4-FFF2-40B4-BE49-F238E27FC236}">
                  <a16:creationId xmlns:a16="http://schemas.microsoft.com/office/drawing/2014/main" id="{99A3E024-557A-4737-A486-DB81CBFED8D8}"/>
                </a:ext>
              </a:extLst>
            </p:cNvPr>
            <p:cNvSpPr>
              <a:spLocks/>
            </p:cNvSpPr>
            <p:nvPr/>
          </p:nvSpPr>
          <p:spPr bwMode="auto">
            <a:xfrm>
              <a:off x="1249" y="575"/>
              <a:ext cx="527" cy="570"/>
            </a:xfrm>
            <a:custGeom>
              <a:avLst/>
              <a:gdLst>
                <a:gd name="T0" fmla="*/ 105 w 197"/>
                <a:gd name="T1" fmla="*/ 209 h 213"/>
                <a:gd name="T2" fmla="*/ 196 w 197"/>
                <a:gd name="T3" fmla="*/ 100 h 213"/>
                <a:gd name="T4" fmla="*/ 99 w 197"/>
                <a:gd name="T5" fmla="*/ 4 h 213"/>
                <a:gd name="T6" fmla="*/ 2 w 197"/>
                <a:gd name="T7" fmla="*/ 113 h 213"/>
                <a:gd name="T8" fmla="*/ 105 w 197"/>
                <a:gd name="T9" fmla="*/ 209 h 213"/>
              </a:gdLst>
              <a:ahLst/>
              <a:cxnLst>
                <a:cxn ang="0">
                  <a:pos x="T0" y="T1"/>
                </a:cxn>
                <a:cxn ang="0">
                  <a:pos x="T2" y="T3"/>
                </a:cxn>
                <a:cxn ang="0">
                  <a:pos x="T4" y="T5"/>
                </a:cxn>
                <a:cxn ang="0">
                  <a:pos x="T6" y="T7"/>
                </a:cxn>
                <a:cxn ang="0">
                  <a:pos x="T8" y="T9"/>
                </a:cxn>
              </a:cxnLst>
              <a:rect l="0" t="0" r="r" b="b"/>
              <a:pathLst>
                <a:path w="197" h="213">
                  <a:moveTo>
                    <a:pt x="105" y="209"/>
                  </a:moveTo>
                  <a:cubicBezTo>
                    <a:pt x="160" y="205"/>
                    <a:pt x="197" y="156"/>
                    <a:pt x="196" y="100"/>
                  </a:cubicBezTo>
                  <a:cubicBezTo>
                    <a:pt x="194" y="43"/>
                    <a:pt x="154" y="0"/>
                    <a:pt x="99" y="4"/>
                  </a:cubicBezTo>
                  <a:cubicBezTo>
                    <a:pt x="44" y="8"/>
                    <a:pt x="0" y="57"/>
                    <a:pt x="2" y="113"/>
                  </a:cubicBezTo>
                  <a:cubicBezTo>
                    <a:pt x="3" y="170"/>
                    <a:pt x="50" y="213"/>
                    <a:pt x="105" y="209"/>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2" name="Freeform 9">
              <a:extLst>
                <a:ext uri="{FF2B5EF4-FFF2-40B4-BE49-F238E27FC236}">
                  <a16:creationId xmlns:a16="http://schemas.microsoft.com/office/drawing/2014/main" id="{B91EABC1-BAA9-4368-93ED-01B2A8854188}"/>
                </a:ext>
              </a:extLst>
            </p:cNvPr>
            <p:cNvSpPr>
              <a:spLocks/>
            </p:cNvSpPr>
            <p:nvPr/>
          </p:nvSpPr>
          <p:spPr bwMode="auto">
            <a:xfrm>
              <a:off x="1017" y="1209"/>
              <a:ext cx="986" cy="647"/>
            </a:xfrm>
            <a:custGeom>
              <a:avLst/>
              <a:gdLst>
                <a:gd name="T0" fmla="*/ 1 w 369"/>
                <a:gd name="T1" fmla="*/ 207 h 242"/>
                <a:gd name="T2" fmla="*/ 5 w 369"/>
                <a:gd name="T3" fmla="*/ 162 h 242"/>
                <a:gd name="T4" fmla="*/ 137 w 369"/>
                <a:gd name="T5" fmla="*/ 28 h 242"/>
                <a:gd name="T6" fmla="*/ 356 w 369"/>
                <a:gd name="T7" fmla="*/ 131 h 242"/>
                <a:gd name="T8" fmla="*/ 304 w 369"/>
                <a:gd name="T9" fmla="*/ 218 h 242"/>
                <a:gd name="T10" fmla="*/ 1 w 369"/>
                <a:gd name="T11" fmla="*/ 207 h 242"/>
              </a:gdLst>
              <a:ahLst/>
              <a:cxnLst>
                <a:cxn ang="0">
                  <a:pos x="T0" y="T1"/>
                </a:cxn>
                <a:cxn ang="0">
                  <a:pos x="T2" y="T3"/>
                </a:cxn>
                <a:cxn ang="0">
                  <a:pos x="T4" y="T5"/>
                </a:cxn>
                <a:cxn ang="0">
                  <a:pos x="T6" y="T7"/>
                </a:cxn>
                <a:cxn ang="0">
                  <a:pos x="T8" y="T9"/>
                </a:cxn>
                <a:cxn ang="0">
                  <a:pos x="T10" y="T11"/>
                </a:cxn>
              </a:cxnLst>
              <a:rect l="0" t="0" r="r" b="b"/>
              <a:pathLst>
                <a:path w="369" h="242">
                  <a:moveTo>
                    <a:pt x="1" y="207"/>
                  </a:moveTo>
                  <a:cubicBezTo>
                    <a:pt x="0" y="193"/>
                    <a:pt x="2" y="178"/>
                    <a:pt x="5" y="162"/>
                  </a:cubicBezTo>
                  <a:cubicBezTo>
                    <a:pt x="20" y="95"/>
                    <a:pt x="72" y="42"/>
                    <a:pt x="137" y="28"/>
                  </a:cubicBezTo>
                  <a:cubicBezTo>
                    <a:pt x="260" y="0"/>
                    <a:pt x="333" y="62"/>
                    <a:pt x="356" y="131"/>
                  </a:cubicBezTo>
                  <a:cubicBezTo>
                    <a:pt x="369" y="170"/>
                    <a:pt x="344" y="212"/>
                    <a:pt x="304" y="218"/>
                  </a:cubicBezTo>
                  <a:cubicBezTo>
                    <a:pt x="165" y="242"/>
                    <a:pt x="85" y="203"/>
                    <a:pt x="1" y="207"/>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23" name="Group 30">
            <a:extLst>
              <a:ext uri="{FF2B5EF4-FFF2-40B4-BE49-F238E27FC236}">
                <a16:creationId xmlns:a16="http://schemas.microsoft.com/office/drawing/2014/main" id="{A10900A1-B639-4F4D-B2A8-3302F49771BD}"/>
              </a:ext>
            </a:extLst>
          </p:cNvPr>
          <p:cNvGrpSpPr>
            <a:grpSpLocks noChangeAspect="1"/>
          </p:cNvGrpSpPr>
          <p:nvPr userDrawn="1"/>
        </p:nvGrpSpPr>
        <p:grpSpPr bwMode="auto">
          <a:xfrm>
            <a:off x="376729" y="1642923"/>
            <a:ext cx="1279250" cy="1195892"/>
            <a:chOff x="-223" y="-210"/>
            <a:chExt cx="3852" cy="3601"/>
          </a:xfrm>
        </p:grpSpPr>
        <p:sp>
          <p:nvSpPr>
            <p:cNvPr id="24" name="Freeform 31">
              <a:extLst>
                <a:ext uri="{FF2B5EF4-FFF2-40B4-BE49-F238E27FC236}">
                  <a16:creationId xmlns:a16="http://schemas.microsoft.com/office/drawing/2014/main" id="{63E2A064-7520-4F5E-83E0-1D9A7E442B39}"/>
                </a:ext>
              </a:extLst>
            </p:cNvPr>
            <p:cNvSpPr>
              <a:spLocks/>
            </p:cNvSpPr>
            <p:nvPr/>
          </p:nvSpPr>
          <p:spPr bwMode="auto">
            <a:xfrm>
              <a:off x="-223" y="-210"/>
              <a:ext cx="3852" cy="3601"/>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5" name="Freeform 32">
              <a:extLst>
                <a:ext uri="{FF2B5EF4-FFF2-40B4-BE49-F238E27FC236}">
                  <a16:creationId xmlns:a16="http://schemas.microsoft.com/office/drawing/2014/main" id="{E00548ED-7E30-4648-88C9-25FEB9790230}"/>
                </a:ext>
              </a:extLst>
            </p:cNvPr>
            <p:cNvSpPr>
              <a:spLocks/>
            </p:cNvSpPr>
            <p:nvPr/>
          </p:nvSpPr>
          <p:spPr bwMode="auto">
            <a:xfrm>
              <a:off x="1284" y="672"/>
              <a:ext cx="870" cy="1045"/>
            </a:xfrm>
            <a:custGeom>
              <a:avLst/>
              <a:gdLst>
                <a:gd name="T0" fmla="*/ 71 w 326"/>
                <a:gd name="T1" fmla="*/ 391 h 391"/>
                <a:gd name="T2" fmla="*/ 1 w 326"/>
                <a:gd name="T3" fmla="*/ 390 h 391"/>
                <a:gd name="T4" fmla="*/ 0 w 326"/>
                <a:gd name="T5" fmla="*/ 172 h 391"/>
                <a:gd name="T6" fmla="*/ 95 w 326"/>
                <a:gd name="T7" fmla="*/ 13 h 391"/>
                <a:gd name="T8" fmla="*/ 223 w 326"/>
                <a:gd name="T9" fmla="*/ 8 h 391"/>
                <a:gd name="T10" fmla="*/ 326 w 326"/>
                <a:gd name="T11" fmla="*/ 164 h 391"/>
                <a:gd name="T12" fmla="*/ 326 w 326"/>
                <a:gd name="T13" fmla="*/ 385 h 391"/>
                <a:gd name="T14" fmla="*/ 263 w 326"/>
                <a:gd name="T15" fmla="*/ 385 h 391"/>
                <a:gd name="T16" fmla="*/ 263 w 326"/>
                <a:gd name="T17" fmla="*/ 164 h 391"/>
                <a:gd name="T18" fmla="*/ 210 w 326"/>
                <a:gd name="T19" fmla="*/ 78 h 391"/>
                <a:gd name="T20" fmla="*/ 117 w 326"/>
                <a:gd name="T21" fmla="*/ 80 h 391"/>
                <a:gd name="T22" fmla="*/ 71 w 326"/>
                <a:gd name="T23" fmla="*/ 172 h 391"/>
                <a:gd name="T24" fmla="*/ 71 w 326"/>
                <a:gd name="T25" fmla="*/ 391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6" h="391">
                  <a:moveTo>
                    <a:pt x="71" y="391"/>
                  </a:moveTo>
                  <a:cubicBezTo>
                    <a:pt x="1" y="390"/>
                    <a:pt x="1" y="390"/>
                    <a:pt x="1" y="390"/>
                  </a:cubicBezTo>
                  <a:cubicBezTo>
                    <a:pt x="2" y="324"/>
                    <a:pt x="0" y="174"/>
                    <a:pt x="0" y="172"/>
                  </a:cubicBezTo>
                  <a:cubicBezTo>
                    <a:pt x="0" y="140"/>
                    <a:pt x="0" y="43"/>
                    <a:pt x="95" y="13"/>
                  </a:cubicBezTo>
                  <a:cubicBezTo>
                    <a:pt x="132" y="1"/>
                    <a:pt x="176" y="0"/>
                    <a:pt x="223" y="8"/>
                  </a:cubicBezTo>
                  <a:cubicBezTo>
                    <a:pt x="289" y="20"/>
                    <a:pt x="326" y="77"/>
                    <a:pt x="326" y="164"/>
                  </a:cubicBezTo>
                  <a:cubicBezTo>
                    <a:pt x="326" y="385"/>
                    <a:pt x="326" y="385"/>
                    <a:pt x="326" y="385"/>
                  </a:cubicBezTo>
                  <a:cubicBezTo>
                    <a:pt x="263" y="385"/>
                    <a:pt x="263" y="385"/>
                    <a:pt x="263" y="385"/>
                  </a:cubicBezTo>
                  <a:cubicBezTo>
                    <a:pt x="263" y="164"/>
                    <a:pt x="263" y="164"/>
                    <a:pt x="263" y="164"/>
                  </a:cubicBezTo>
                  <a:cubicBezTo>
                    <a:pt x="263" y="112"/>
                    <a:pt x="240" y="86"/>
                    <a:pt x="210" y="78"/>
                  </a:cubicBezTo>
                  <a:cubicBezTo>
                    <a:pt x="176" y="69"/>
                    <a:pt x="142" y="73"/>
                    <a:pt x="117" y="80"/>
                  </a:cubicBezTo>
                  <a:cubicBezTo>
                    <a:pt x="89" y="89"/>
                    <a:pt x="71" y="108"/>
                    <a:pt x="71" y="172"/>
                  </a:cubicBezTo>
                  <a:cubicBezTo>
                    <a:pt x="71" y="178"/>
                    <a:pt x="73" y="325"/>
                    <a:pt x="71" y="391"/>
                  </a:cubicBezTo>
                </a:path>
              </a:pathLst>
            </a:custGeom>
            <a:solidFill>
              <a:srgbClr val="12ABD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6" name="Freeform 33">
              <a:extLst>
                <a:ext uri="{FF2B5EF4-FFF2-40B4-BE49-F238E27FC236}">
                  <a16:creationId xmlns:a16="http://schemas.microsoft.com/office/drawing/2014/main" id="{7DF3B566-6491-43A9-B36C-C70A3959006F}"/>
                </a:ext>
              </a:extLst>
            </p:cNvPr>
            <p:cNvSpPr>
              <a:spLocks/>
            </p:cNvSpPr>
            <p:nvPr/>
          </p:nvSpPr>
          <p:spPr bwMode="auto">
            <a:xfrm>
              <a:off x="992" y="1429"/>
              <a:ext cx="1408" cy="927"/>
            </a:xfrm>
            <a:custGeom>
              <a:avLst/>
              <a:gdLst>
                <a:gd name="T0" fmla="*/ 98 w 527"/>
                <a:gd name="T1" fmla="*/ 344 h 347"/>
                <a:gd name="T2" fmla="*/ 433 w 527"/>
                <a:gd name="T3" fmla="*/ 344 h 347"/>
                <a:gd name="T4" fmla="*/ 524 w 527"/>
                <a:gd name="T5" fmla="*/ 231 h 347"/>
                <a:gd name="T6" fmla="*/ 524 w 527"/>
                <a:gd name="T7" fmla="*/ 12 h 347"/>
                <a:gd name="T8" fmla="*/ 97 w 527"/>
                <a:gd name="T9" fmla="*/ 7 h 347"/>
                <a:gd name="T10" fmla="*/ 0 w 527"/>
                <a:gd name="T11" fmla="*/ 121 h 347"/>
                <a:gd name="T12" fmla="*/ 1 w 527"/>
                <a:gd name="T13" fmla="*/ 258 h 347"/>
                <a:gd name="T14" fmla="*/ 98 w 527"/>
                <a:gd name="T15" fmla="*/ 344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7" h="347">
                  <a:moveTo>
                    <a:pt x="98" y="344"/>
                  </a:moveTo>
                  <a:cubicBezTo>
                    <a:pt x="154" y="347"/>
                    <a:pt x="392" y="347"/>
                    <a:pt x="433" y="344"/>
                  </a:cubicBezTo>
                  <a:cubicBezTo>
                    <a:pt x="507" y="337"/>
                    <a:pt x="527" y="325"/>
                    <a:pt x="524" y="231"/>
                  </a:cubicBezTo>
                  <a:cubicBezTo>
                    <a:pt x="524" y="231"/>
                    <a:pt x="524" y="98"/>
                    <a:pt x="524" y="12"/>
                  </a:cubicBezTo>
                  <a:cubicBezTo>
                    <a:pt x="399" y="5"/>
                    <a:pt x="172" y="0"/>
                    <a:pt x="97" y="7"/>
                  </a:cubicBezTo>
                  <a:cubicBezTo>
                    <a:pt x="29" y="13"/>
                    <a:pt x="0" y="31"/>
                    <a:pt x="0" y="121"/>
                  </a:cubicBezTo>
                  <a:cubicBezTo>
                    <a:pt x="1" y="258"/>
                    <a:pt x="1" y="258"/>
                    <a:pt x="1" y="258"/>
                  </a:cubicBezTo>
                  <a:cubicBezTo>
                    <a:pt x="1" y="326"/>
                    <a:pt x="23" y="341"/>
                    <a:pt x="98" y="344"/>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0" name="Freeform 34">
              <a:extLst>
                <a:ext uri="{FF2B5EF4-FFF2-40B4-BE49-F238E27FC236}">
                  <a16:creationId xmlns:a16="http://schemas.microsoft.com/office/drawing/2014/main" id="{88320A64-FAD9-4C64-9B53-156412CFAE13}"/>
                </a:ext>
              </a:extLst>
            </p:cNvPr>
            <p:cNvSpPr>
              <a:spLocks/>
            </p:cNvSpPr>
            <p:nvPr/>
          </p:nvSpPr>
          <p:spPr bwMode="auto">
            <a:xfrm>
              <a:off x="1599" y="1621"/>
              <a:ext cx="270" cy="292"/>
            </a:xfrm>
            <a:custGeom>
              <a:avLst/>
              <a:gdLst>
                <a:gd name="T0" fmla="*/ 54 w 101"/>
                <a:gd name="T1" fmla="*/ 107 h 109"/>
                <a:gd name="T2" fmla="*/ 101 w 101"/>
                <a:gd name="T3" fmla="*/ 51 h 109"/>
                <a:gd name="T4" fmla="*/ 51 w 101"/>
                <a:gd name="T5" fmla="*/ 2 h 109"/>
                <a:gd name="T6" fmla="*/ 1 w 101"/>
                <a:gd name="T7" fmla="*/ 58 h 109"/>
                <a:gd name="T8" fmla="*/ 54 w 101"/>
                <a:gd name="T9" fmla="*/ 107 h 109"/>
              </a:gdLst>
              <a:ahLst/>
              <a:cxnLst>
                <a:cxn ang="0">
                  <a:pos x="T0" y="T1"/>
                </a:cxn>
                <a:cxn ang="0">
                  <a:pos x="T2" y="T3"/>
                </a:cxn>
                <a:cxn ang="0">
                  <a:pos x="T4" y="T5"/>
                </a:cxn>
                <a:cxn ang="0">
                  <a:pos x="T6" y="T7"/>
                </a:cxn>
                <a:cxn ang="0">
                  <a:pos x="T8" y="T9"/>
                </a:cxn>
              </a:cxnLst>
              <a:rect l="0" t="0" r="r" b="b"/>
              <a:pathLst>
                <a:path w="101" h="109">
                  <a:moveTo>
                    <a:pt x="54" y="107"/>
                  </a:moveTo>
                  <a:cubicBezTo>
                    <a:pt x="82" y="105"/>
                    <a:pt x="101" y="80"/>
                    <a:pt x="101" y="51"/>
                  </a:cubicBezTo>
                  <a:cubicBezTo>
                    <a:pt x="100" y="22"/>
                    <a:pt x="79" y="0"/>
                    <a:pt x="51" y="2"/>
                  </a:cubicBezTo>
                  <a:cubicBezTo>
                    <a:pt x="22" y="3"/>
                    <a:pt x="0" y="29"/>
                    <a:pt x="1" y="58"/>
                  </a:cubicBezTo>
                  <a:cubicBezTo>
                    <a:pt x="2" y="87"/>
                    <a:pt x="25" y="109"/>
                    <a:pt x="54" y="107"/>
                  </a:cubicBezTo>
                </a:path>
              </a:pathLst>
            </a:custGeom>
            <a:solidFill>
              <a:srgbClr val="95E61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1" name="Freeform 35">
              <a:extLst>
                <a:ext uri="{FF2B5EF4-FFF2-40B4-BE49-F238E27FC236}">
                  <a16:creationId xmlns:a16="http://schemas.microsoft.com/office/drawing/2014/main" id="{6F95B647-B7B5-433E-A77A-04C22AF5DCBF}"/>
                </a:ext>
              </a:extLst>
            </p:cNvPr>
            <p:cNvSpPr>
              <a:spLocks/>
            </p:cNvSpPr>
            <p:nvPr/>
          </p:nvSpPr>
          <p:spPr bwMode="auto">
            <a:xfrm>
              <a:off x="1615" y="1878"/>
              <a:ext cx="238" cy="273"/>
            </a:xfrm>
            <a:custGeom>
              <a:avLst/>
              <a:gdLst>
                <a:gd name="T0" fmla="*/ 67 w 238"/>
                <a:gd name="T1" fmla="*/ 0 h 273"/>
                <a:gd name="T2" fmla="*/ 0 w 238"/>
                <a:gd name="T3" fmla="*/ 273 h 273"/>
                <a:gd name="T4" fmla="*/ 238 w 238"/>
                <a:gd name="T5" fmla="*/ 273 h 273"/>
                <a:gd name="T6" fmla="*/ 165 w 238"/>
                <a:gd name="T7" fmla="*/ 0 h 273"/>
                <a:gd name="T8" fmla="*/ 67 w 238"/>
                <a:gd name="T9" fmla="*/ 0 h 273"/>
              </a:gdLst>
              <a:ahLst/>
              <a:cxnLst>
                <a:cxn ang="0">
                  <a:pos x="T0" y="T1"/>
                </a:cxn>
                <a:cxn ang="0">
                  <a:pos x="T2" y="T3"/>
                </a:cxn>
                <a:cxn ang="0">
                  <a:pos x="T4" y="T5"/>
                </a:cxn>
                <a:cxn ang="0">
                  <a:pos x="T6" y="T7"/>
                </a:cxn>
                <a:cxn ang="0">
                  <a:pos x="T8" y="T9"/>
                </a:cxn>
              </a:cxnLst>
              <a:rect l="0" t="0" r="r" b="b"/>
              <a:pathLst>
                <a:path w="238" h="273">
                  <a:moveTo>
                    <a:pt x="67" y="0"/>
                  </a:moveTo>
                  <a:lnTo>
                    <a:pt x="0" y="273"/>
                  </a:lnTo>
                  <a:lnTo>
                    <a:pt x="238" y="273"/>
                  </a:lnTo>
                  <a:lnTo>
                    <a:pt x="165" y="0"/>
                  </a:lnTo>
                  <a:lnTo>
                    <a:pt x="67" y="0"/>
                  </a:lnTo>
                  <a:close/>
                </a:path>
              </a:pathLst>
            </a:custGeom>
            <a:solidFill>
              <a:srgbClr val="95E61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32" name="Group 12">
            <a:extLst>
              <a:ext uri="{FF2B5EF4-FFF2-40B4-BE49-F238E27FC236}">
                <a16:creationId xmlns:a16="http://schemas.microsoft.com/office/drawing/2014/main" id="{B03705AC-ADA5-4143-92DC-8EE15523316C}"/>
              </a:ext>
            </a:extLst>
          </p:cNvPr>
          <p:cNvGrpSpPr>
            <a:grpSpLocks noChangeAspect="1"/>
          </p:cNvGrpSpPr>
          <p:nvPr userDrawn="1"/>
        </p:nvGrpSpPr>
        <p:grpSpPr bwMode="auto">
          <a:xfrm>
            <a:off x="376729" y="5168264"/>
            <a:ext cx="1288364" cy="1201696"/>
            <a:chOff x="-60" y="-50"/>
            <a:chExt cx="996" cy="929"/>
          </a:xfrm>
        </p:grpSpPr>
        <p:sp>
          <p:nvSpPr>
            <p:cNvPr id="33" name="Freeform 13">
              <a:extLst>
                <a:ext uri="{FF2B5EF4-FFF2-40B4-BE49-F238E27FC236}">
                  <a16:creationId xmlns:a16="http://schemas.microsoft.com/office/drawing/2014/main" id="{9AE3823F-4D56-4BE9-8E66-6870A028182F}"/>
                </a:ext>
              </a:extLst>
            </p:cNvPr>
            <p:cNvSpPr>
              <a:spLocks/>
            </p:cNvSpPr>
            <p:nvPr/>
          </p:nvSpPr>
          <p:spPr bwMode="auto">
            <a:xfrm>
              <a:off x="-60" y="-50"/>
              <a:ext cx="996" cy="929"/>
            </a:xfrm>
            <a:custGeom>
              <a:avLst/>
              <a:gdLst>
                <a:gd name="T0" fmla="*/ 54 w 370"/>
                <a:gd name="T1" fmla="*/ 269 h 345"/>
                <a:gd name="T2" fmla="*/ 89 w 370"/>
                <a:gd name="T3" fmla="*/ 51 h 345"/>
                <a:gd name="T4" fmla="*/ 317 w 370"/>
                <a:gd name="T5" fmla="*/ 83 h 345"/>
                <a:gd name="T6" fmla="*/ 275 w 370"/>
                <a:gd name="T7" fmla="*/ 293 h 345"/>
                <a:gd name="T8" fmla="*/ 54 w 370"/>
                <a:gd name="T9" fmla="*/ 269 h 345"/>
              </a:gdLst>
              <a:ahLst/>
              <a:cxnLst>
                <a:cxn ang="0">
                  <a:pos x="T0" y="T1"/>
                </a:cxn>
                <a:cxn ang="0">
                  <a:pos x="T2" y="T3"/>
                </a:cxn>
                <a:cxn ang="0">
                  <a:pos x="T4" y="T5"/>
                </a:cxn>
                <a:cxn ang="0">
                  <a:pos x="T6" y="T7"/>
                </a:cxn>
                <a:cxn ang="0">
                  <a:pos x="T8" y="T9"/>
                </a:cxn>
              </a:cxnLst>
              <a:rect l="0" t="0" r="r" b="b"/>
              <a:pathLst>
                <a:path w="370" h="345">
                  <a:moveTo>
                    <a:pt x="54" y="269"/>
                  </a:moveTo>
                  <a:cubicBezTo>
                    <a:pt x="0" y="200"/>
                    <a:pt x="16" y="103"/>
                    <a:pt x="89" y="51"/>
                  </a:cubicBezTo>
                  <a:cubicBezTo>
                    <a:pt x="162" y="0"/>
                    <a:pt x="264" y="14"/>
                    <a:pt x="317" y="83"/>
                  </a:cubicBezTo>
                  <a:cubicBezTo>
                    <a:pt x="370" y="152"/>
                    <a:pt x="348" y="242"/>
                    <a:pt x="275" y="293"/>
                  </a:cubicBezTo>
                  <a:cubicBezTo>
                    <a:pt x="203" y="345"/>
                    <a:pt x="107" y="339"/>
                    <a:pt x="54" y="269"/>
                  </a:cubicBezTo>
                </a:path>
              </a:pathLst>
            </a:custGeom>
            <a:solidFill>
              <a:srgbClr val="14596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4" name="Freeform 14">
              <a:extLst>
                <a:ext uri="{FF2B5EF4-FFF2-40B4-BE49-F238E27FC236}">
                  <a16:creationId xmlns:a16="http://schemas.microsoft.com/office/drawing/2014/main" id="{DAD44F77-C4A1-47A4-B417-D607A66BF50D}"/>
                </a:ext>
              </a:extLst>
            </p:cNvPr>
            <p:cNvSpPr>
              <a:spLocks/>
            </p:cNvSpPr>
            <p:nvPr/>
          </p:nvSpPr>
          <p:spPr bwMode="auto">
            <a:xfrm>
              <a:off x="287" y="152"/>
              <a:ext cx="296" cy="533"/>
            </a:xfrm>
            <a:custGeom>
              <a:avLst/>
              <a:gdLst>
                <a:gd name="T0" fmla="*/ 78 w 110"/>
                <a:gd name="T1" fmla="*/ 1 h 198"/>
                <a:gd name="T2" fmla="*/ 31 w 110"/>
                <a:gd name="T3" fmla="*/ 2 h 198"/>
                <a:gd name="T4" fmla="*/ 0 w 110"/>
                <a:gd name="T5" fmla="*/ 38 h 198"/>
                <a:gd name="T6" fmla="*/ 0 w 110"/>
                <a:gd name="T7" fmla="*/ 53 h 198"/>
                <a:gd name="T8" fmla="*/ 2 w 110"/>
                <a:gd name="T9" fmla="*/ 193 h 198"/>
                <a:gd name="T10" fmla="*/ 78 w 110"/>
                <a:gd name="T11" fmla="*/ 196 h 198"/>
                <a:gd name="T12" fmla="*/ 110 w 110"/>
                <a:gd name="T13" fmla="*/ 161 h 198"/>
                <a:gd name="T14" fmla="*/ 110 w 110"/>
                <a:gd name="T15" fmla="*/ 29 h 198"/>
                <a:gd name="T16" fmla="*/ 78 w 110"/>
                <a:gd name="T17" fmla="*/ 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98">
                  <a:moveTo>
                    <a:pt x="78" y="1"/>
                  </a:moveTo>
                  <a:cubicBezTo>
                    <a:pt x="60" y="0"/>
                    <a:pt x="44" y="1"/>
                    <a:pt x="31" y="2"/>
                  </a:cubicBezTo>
                  <a:cubicBezTo>
                    <a:pt x="6" y="4"/>
                    <a:pt x="0" y="14"/>
                    <a:pt x="0" y="38"/>
                  </a:cubicBezTo>
                  <a:cubicBezTo>
                    <a:pt x="0" y="53"/>
                    <a:pt x="0" y="53"/>
                    <a:pt x="0" y="53"/>
                  </a:cubicBezTo>
                  <a:cubicBezTo>
                    <a:pt x="1" y="77"/>
                    <a:pt x="4" y="166"/>
                    <a:pt x="2" y="193"/>
                  </a:cubicBezTo>
                  <a:cubicBezTo>
                    <a:pt x="9" y="195"/>
                    <a:pt x="54" y="198"/>
                    <a:pt x="78" y="196"/>
                  </a:cubicBezTo>
                  <a:cubicBezTo>
                    <a:pt x="101" y="194"/>
                    <a:pt x="110" y="190"/>
                    <a:pt x="110" y="161"/>
                  </a:cubicBezTo>
                  <a:cubicBezTo>
                    <a:pt x="110" y="29"/>
                    <a:pt x="110" y="29"/>
                    <a:pt x="110" y="29"/>
                  </a:cubicBezTo>
                  <a:cubicBezTo>
                    <a:pt x="110" y="7"/>
                    <a:pt x="103" y="2"/>
                    <a:pt x="78" y="1"/>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5" name="Freeform 15">
              <a:extLst>
                <a:ext uri="{FF2B5EF4-FFF2-40B4-BE49-F238E27FC236}">
                  <a16:creationId xmlns:a16="http://schemas.microsoft.com/office/drawing/2014/main" id="{1AE40BDF-76B3-472C-A714-97A9C9834ABE}"/>
                </a:ext>
              </a:extLst>
            </p:cNvPr>
            <p:cNvSpPr>
              <a:spLocks/>
            </p:cNvSpPr>
            <p:nvPr/>
          </p:nvSpPr>
          <p:spPr bwMode="auto">
            <a:xfrm>
              <a:off x="312" y="203"/>
              <a:ext cx="247" cy="369"/>
            </a:xfrm>
            <a:custGeom>
              <a:avLst/>
              <a:gdLst>
                <a:gd name="T0" fmla="*/ 90 w 92"/>
                <a:gd name="T1" fmla="*/ 137 h 137"/>
                <a:gd name="T2" fmla="*/ 3 w 92"/>
                <a:gd name="T3" fmla="*/ 135 h 137"/>
                <a:gd name="T4" fmla="*/ 2 w 92"/>
                <a:gd name="T5" fmla="*/ 4 h 137"/>
                <a:gd name="T6" fmla="*/ 91 w 92"/>
                <a:gd name="T7" fmla="*/ 2 h 137"/>
                <a:gd name="T8" fmla="*/ 90 w 92"/>
                <a:gd name="T9" fmla="*/ 137 h 137"/>
              </a:gdLst>
              <a:ahLst/>
              <a:cxnLst>
                <a:cxn ang="0">
                  <a:pos x="T0" y="T1"/>
                </a:cxn>
                <a:cxn ang="0">
                  <a:pos x="T2" y="T3"/>
                </a:cxn>
                <a:cxn ang="0">
                  <a:pos x="T4" y="T5"/>
                </a:cxn>
                <a:cxn ang="0">
                  <a:pos x="T6" y="T7"/>
                </a:cxn>
                <a:cxn ang="0">
                  <a:pos x="T8" y="T9"/>
                </a:cxn>
              </a:cxnLst>
              <a:rect l="0" t="0" r="r" b="b"/>
              <a:pathLst>
                <a:path w="92" h="137">
                  <a:moveTo>
                    <a:pt x="90" y="137"/>
                  </a:moveTo>
                  <a:cubicBezTo>
                    <a:pt x="3" y="135"/>
                    <a:pt x="3" y="135"/>
                    <a:pt x="3" y="135"/>
                  </a:cubicBezTo>
                  <a:cubicBezTo>
                    <a:pt x="3" y="135"/>
                    <a:pt x="0" y="49"/>
                    <a:pt x="2" y="4"/>
                  </a:cubicBezTo>
                  <a:cubicBezTo>
                    <a:pt x="29" y="1"/>
                    <a:pt x="65" y="0"/>
                    <a:pt x="91" y="2"/>
                  </a:cubicBezTo>
                  <a:cubicBezTo>
                    <a:pt x="92" y="64"/>
                    <a:pt x="90" y="137"/>
                    <a:pt x="90" y="137"/>
                  </a:cubicBezTo>
                </a:path>
              </a:pathLst>
            </a:custGeom>
            <a:solidFill>
              <a:srgbClr val="00C2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6" name="Freeform 16">
              <a:extLst>
                <a:ext uri="{FF2B5EF4-FFF2-40B4-BE49-F238E27FC236}">
                  <a16:creationId xmlns:a16="http://schemas.microsoft.com/office/drawing/2014/main" id="{C9E568C6-E9E9-409D-8041-D5C9C44E705F}"/>
                </a:ext>
              </a:extLst>
            </p:cNvPr>
            <p:cNvSpPr>
              <a:spLocks/>
            </p:cNvSpPr>
            <p:nvPr/>
          </p:nvSpPr>
          <p:spPr bwMode="auto">
            <a:xfrm>
              <a:off x="411" y="596"/>
              <a:ext cx="49" cy="54"/>
            </a:xfrm>
            <a:custGeom>
              <a:avLst/>
              <a:gdLst>
                <a:gd name="T0" fmla="*/ 10 w 18"/>
                <a:gd name="T1" fmla="*/ 19 h 20"/>
                <a:gd name="T2" fmla="*/ 18 w 18"/>
                <a:gd name="T3" fmla="*/ 9 h 20"/>
                <a:gd name="T4" fmla="*/ 9 w 18"/>
                <a:gd name="T5" fmla="*/ 0 h 20"/>
                <a:gd name="T6" fmla="*/ 0 w 18"/>
                <a:gd name="T7" fmla="*/ 10 h 20"/>
                <a:gd name="T8" fmla="*/ 10 w 18"/>
                <a:gd name="T9" fmla="*/ 19 h 20"/>
              </a:gdLst>
              <a:ahLst/>
              <a:cxnLst>
                <a:cxn ang="0">
                  <a:pos x="T0" y="T1"/>
                </a:cxn>
                <a:cxn ang="0">
                  <a:pos x="T2" y="T3"/>
                </a:cxn>
                <a:cxn ang="0">
                  <a:pos x="T4" y="T5"/>
                </a:cxn>
                <a:cxn ang="0">
                  <a:pos x="T6" y="T7"/>
                </a:cxn>
                <a:cxn ang="0">
                  <a:pos x="T8" y="T9"/>
                </a:cxn>
              </a:cxnLst>
              <a:rect l="0" t="0" r="r" b="b"/>
              <a:pathLst>
                <a:path w="18" h="20">
                  <a:moveTo>
                    <a:pt x="10" y="19"/>
                  </a:moveTo>
                  <a:cubicBezTo>
                    <a:pt x="15" y="19"/>
                    <a:pt x="18" y="14"/>
                    <a:pt x="18" y="9"/>
                  </a:cubicBezTo>
                  <a:cubicBezTo>
                    <a:pt x="18" y="4"/>
                    <a:pt x="14" y="0"/>
                    <a:pt x="9" y="0"/>
                  </a:cubicBezTo>
                  <a:cubicBezTo>
                    <a:pt x="4" y="1"/>
                    <a:pt x="0" y="5"/>
                    <a:pt x="0" y="10"/>
                  </a:cubicBezTo>
                  <a:cubicBezTo>
                    <a:pt x="0" y="16"/>
                    <a:pt x="4" y="20"/>
                    <a:pt x="10" y="19"/>
                  </a:cubicBezTo>
                </a:path>
              </a:pathLst>
            </a:custGeom>
            <a:solidFill>
              <a:srgbClr val="95E61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Tree>
    <p:extLst>
      <p:ext uri="{BB962C8B-B14F-4D97-AF65-F5344CB8AC3E}">
        <p14:creationId xmlns:p14="http://schemas.microsoft.com/office/powerpoint/2010/main" val="151340615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4 Pie Charts ">
    <p:bg>
      <p:bgRef idx="1001">
        <a:schemeClr val="bg1"/>
      </p:bgRef>
    </p:bg>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55C88D47-86DF-4336-A768-786DBD0060C8}"/>
              </a:ext>
            </a:extLst>
          </p:cNvPr>
          <p:cNvSpPr/>
          <p:nvPr userDrawn="1"/>
        </p:nvSpPr>
        <p:spPr>
          <a:xfrm>
            <a:off x="0" y="1773238"/>
            <a:ext cx="12192000" cy="3023914"/>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8" name="Chart Placeholder 29">
            <a:extLst>
              <a:ext uri="{FF2B5EF4-FFF2-40B4-BE49-F238E27FC236}">
                <a16:creationId xmlns:a16="http://schemas.microsoft.com/office/drawing/2014/main" id="{6F232C89-BD5F-4CA7-A3AA-F6F1576CFE6E}"/>
              </a:ext>
            </a:extLst>
          </p:cNvPr>
          <p:cNvSpPr>
            <a:spLocks noGrp="1"/>
          </p:cNvSpPr>
          <p:nvPr>
            <p:ph type="chart" sz="quarter" idx="39"/>
          </p:nvPr>
        </p:nvSpPr>
        <p:spPr>
          <a:xfrm>
            <a:off x="6601524" y="2032333"/>
            <a:ext cx="1728192" cy="1617453"/>
          </a:xfrm>
          <a:prstGeom prst="rect">
            <a:avLst/>
          </a:prstGeom>
        </p:spPr>
        <p:txBody>
          <a:bodyPr anchor="ctr"/>
          <a:lstStyle>
            <a:lvl1pPr algn="ctr">
              <a:defRPr/>
            </a:lvl1pPr>
          </a:lstStyle>
          <a:p>
            <a:endParaRPr lang="pt-PT" dirty="0"/>
          </a:p>
        </p:txBody>
      </p:sp>
      <p:sp>
        <p:nvSpPr>
          <p:cNvPr id="33" name="Text Placeholder 7">
            <a:extLst>
              <a:ext uri="{FF2B5EF4-FFF2-40B4-BE49-F238E27FC236}">
                <a16:creationId xmlns:a16="http://schemas.microsoft.com/office/drawing/2014/main" id="{D9223961-F190-4765-ADD3-748B8A88C5A4}"/>
              </a:ext>
            </a:extLst>
          </p:cNvPr>
          <p:cNvSpPr>
            <a:spLocks noGrp="1"/>
          </p:cNvSpPr>
          <p:nvPr>
            <p:ph type="body" sz="quarter" idx="34" hasCustomPrompt="1"/>
          </p:nvPr>
        </p:nvSpPr>
        <p:spPr>
          <a:xfrm>
            <a:off x="911424"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0" name="Chart Placeholder 29">
            <a:extLst>
              <a:ext uri="{FF2B5EF4-FFF2-40B4-BE49-F238E27FC236}">
                <a16:creationId xmlns:a16="http://schemas.microsoft.com/office/drawing/2014/main" id="{667CB86F-C1D1-4D9A-BBD9-57EF8C95B524}"/>
              </a:ext>
            </a:extLst>
          </p:cNvPr>
          <p:cNvSpPr>
            <a:spLocks noGrp="1"/>
          </p:cNvSpPr>
          <p:nvPr userDrawn="1">
            <p:ph type="chart" sz="quarter" idx="10"/>
          </p:nvPr>
        </p:nvSpPr>
        <p:spPr>
          <a:xfrm>
            <a:off x="1235460" y="2027570"/>
            <a:ext cx="1728192" cy="1617453"/>
          </a:xfrm>
          <a:prstGeom prst="rect">
            <a:avLst/>
          </a:prstGeom>
        </p:spPr>
        <p:txBody>
          <a:bodyPr anchor="ctr"/>
          <a:lstStyle>
            <a:lvl1pPr algn="ctr">
              <a:defRPr/>
            </a:lvl1pPr>
          </a:lstStyle>
          <a:p>
            <a:endParaRPr lang="pt-PT" dirty="0"/>
          </a:p>
        </p:txBody>
      </p:sp>
      <p:sp>
        <p:nvSpPr>
          <p:cNvPr id="32" name="Text Placeholder 31">
            <a:extLst>
              <a:ext uri="{FF2B5EF4-FFF2-40B4-BE49-F238E27FC236}">
                <a16:creationId xmlns:a16="http://schemas.microsoft.com/office/drawing/2014/main" id="{B1204F05-191D-4ACA-AADF-FB43F1F07D83}"/>
              </a:ext>
            </a:extLst>
          </p:cNvPr>
          <p:cNvSpPr>
            <a:spLocks noGrp="1"/>
          </p:cNvSpPr>
          <p:nvPr userDrawn="1">
            <p:ph type="body" sz="quarter" idx="11" hasCustomPrompt="1"/>
          </p:nvPr>
        </p:nvSpPr>
        <p:spPr>
          <a:xfrm>
            <a:off x="1702767" y="2708275"/>
            <a:ext cx="864842" cy="314325"/>
          </a:xfrm>
          <a:prstGeom prst="rect">
            <a:avLst/>
          </a:prstGeom>
        </p:spPr>
        <p:txBody>
          <a:bodyPr anchor="ctr">
            <a:noAutofit/>
          </a:bodyPr>
          <a:lstStyle>
            <a:lvl1pPr algn="ctr">
              <a:defRPr sz="1600" b="1"/>
            </a:lvl1pPr>
          </a:lstStyle>
          <a:p>
            <a:pPr lvl="0"/>
            <a:r>
              <a:rPr lang="pt-PT" dirty="0"/>
              <a:t>XX%</a:t>
            </a:r>
          </a:p>
        </p:txBody>
      </p:sp>
      <p:sp>
        <p:nvSpPr>
          <p:cNvPr id="34" name="Text Placeholder 7">
            <a:extLst>
              <a:ext uri="{FF2B5EF4-FFF2-40B4-BE49-F238E27FC236}">
                <a16:creationId xmlns:a16="http://schemas.microsoft.com/office/drawing/2014/main" id="{3F48228B-C831-497E-A26D-61A81F63E42B}"/>
              </a:ext>
            </a:extLst>
          </p:cNvPr>
          <p:cNvSpPr>
            <a:spLocks noGrp="1"/>
          </p:cNvSpPr>
          <p:nvPr userDrawn="1">
            <p:ph type="body" sz="quarter" idx="35" hasCustomPrompt="1"/>
          </p:nvPr>
        </p:nvSpPr>
        <p:spPr>
          <a:xfrm>
            <a:off x="3594456"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5" name="Chart Placeholder 29">
            <a:extLst>
              <a:ext uri="{FF2B5EF4-FFF2-40B4-BE49-F238E27FC236}">
                <a16:creationId xmlns:a16="http://schemas.microsoft.com/office/drawing/2014/main" id="{D061EF55-20AF-4182-B722-C227F72A880B}"/>
              </a:ext>
            </a:extLst>
          </p:cNvPr>
          <p:cNvSpPr>
            <a:spLocks noGrp="1"/>
          </p:cNvSpPr>
          <p:nvPr userDrawn="1">
            <p:ph type="chart" sz="quarter" idx="36"/>
          </p:nvPr>
        </p:nvSpPr>
        <p:spPr>
          <a:xfrm>
            <a:off x="3918492" y="2027570"/>
            <a:ext cx="1728192" cy="1617453"/>
          </a:xfrm>
          <a:prstGeom prst="rect">
            <a:avLst/>
          </a:prstGeom>
        </p:spPr>
        <p:txBody>
          <a:bodyPr anchor="ctr"/>
          <a:lstStyle>
            <a:lvl1pPr algn="ctr">
              <a:defRPr/>
            </a:lvl1pPr>
          </a:lstStyle>
          <a:p>
            <a:endParaRPr lang="pt-PT" dirty="0"/>
          </a:p>
        </p:txBody>
      </p:sp>
      <p:sp>
        <p:nvSpPr>
          <p:cNvPr id="36" name="Text Placeholder 31">
            <a:extLst>
              <a:ext uri="{FF2B5EF4-FFF2-40B4-BE49-F238E27FC236}">
                <a16:creationId xmlns:a16="http://schemas.microsoft.com/office/drawing/2014/main" id="{E682B04D-D1A2-4B73-BDB4-D4FBD2A9BEF1}"/>
              </a:ext>
            </a:extLst>
          </p:cNvPr>
          <p:cNvSpPr>
            <a:spLocks noGrp="1"/>
          </p:cNvSpPr>
          <p:nvPr userDrawn="1">
            <p:ph type="body" sz="quarter" idx="37" hasCustomPrompt="1"/>
          </p:nvPr>
        </p:nvSpPr>
        <p:spPr>
          <a:xfrm>
            <a:off x="4379763" y="2708275"/>
            <a:ext cx="864842" cy="314325"/>
          </a:xfrm>
          <a:prstGeom prst="rect">
            <a:avLst/>
          </a:prstGeom>
        </p:spPr>
        <p:txBody>
          <a:bodyPr anchor="ctr">
            <a:noAutofit/>
          </a:bodyPr>
          <a:lstStyle>
            <a:lvl1pPr algn="ctr">
              <a:defRPr sz="1600" b="1"/>
            </a:lvl1pPr>
          </a:lstStyle>
          <a:p>
            <a:pPr lvl="0"/>
            <a:r>
              <a:rPr lang="pt-PT" dirty="0"/>
              <a:t>XX%</a:t>
            </a:r>
          </a:p>
        </p:txBody>
      </p:sp>
      <p:sp>
        <p:nvSpPr>
          <p:cNvPr id="37" name="Text Placeholder 7">
            <a:extLst>
              <a:ext uri="{FF2B5EF4-FFF2-40B4-BE49-F238E27FC236}">
                <a16:creationId xmlns:a16="http://schemas.microsoft.com/office/drawing/2014/main" id="{3C81FA68-C8C6-4011-8666-EF35E85DCC96}"/>
              </a:ext>
            </a:extLst>
          </p:cNvPr>
          <p:cNvSpPr>
            <a:spLocks noGrp="1"/>
          </p:cNvSpPr>
          <p:nvPr userDrawn="1">
            <p:ph type="body" sz="quarter" idx="38" hasCustomPrompt="1"/>
          </p:nvPr>
        </p:nvSpPr>
        <p:spPr>
          <a:xfrm>
            <a:off x="6277488"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9" name="Text Placeholder 31">
            <a:extLst>
              <a:ext uri="{FF2B5EF4-FFF2-40B4-BE49-F238E27FC236}">
                <a16:creationId xmlns:a16="http://schemas.microsoft.com/office/drawing/2014/main" id="{9EF5179D-59B1-44D7-BC86-E8A77DCFF84C}"/>
              </a:ext>
            </a:extLst>
          </p:cNvPr>
          <p:cNvSpPr>
            <a:spLocks noGrp="1"/>
          </p:cNvSpPr>
          <p:nvPr userDrawn="1">
            <p:ph type="body" sz="quarter" idx="40" hasCustomPrompt="1"/>
          </p:nvPr>
        </p:nvSpPr>
        <p:spPr>
          <a:xfrm>
            <a:off x="7046763" y="2708275"/>
            <a:ext cx="864842" cy="314325"/>
          </a:xfrm>
          <a:prstGeom prst="rect">
            <a:avLst/>
          </a:prstGeom>
        </p:spPr>
        <p:txBody>
          <a:bodyPr anchor="ctr">
            <a:noAutofit/>
          </a:bodyPr>
          <a:lstStyle>
            <a:lvl1pPr algn="ctr">
              <a:defRPr sz="1600" b="1"/>
            </a:lvl1pPr>
          </a:lstStyle>
          <a:p>
            <a:pPr lvl="0"/>
            <a:r>
              <a:rPr lang="pt-PT" dirty="0"/>
              <a:t>XX%</a:t>
            </a:r>
          </a:p>
        </p:txBody>
      </p:sp>
      <p:sp>
        <p:nvSpPr>
          <p:cNvPr id="40" name="Chart Placeholder 29">
            <a:extLst>
              <a:ext uri="{FF2B5EF4-FFF2-40B4-BE49-F238E27FC236}">
                <a16:creationId xmlns:a16="http://schemas.microsoft.com/office/drawing/2014/main" id="{D076F0C2-9B62-4C55-88BD-5D8F3A4066E8}"/>
              </a:ext>
            </a:extLst>
          </p:cNvPr>
          <p:cNvSpPr>
            <a:spLocks noGrp="1"/>
          </p:cNvSpPr>
          <p:nvPr userDrawn="1">
            <p:ph type="chart" sz="quarter" idx="41"/>
          </p:nvPr>
        </p:nvSpPr>
        <p:spPr>
          <a:xfrm>
            <a:off x="9284556" y="2032333"/>
            <a:ext cx="1728192" cy="1617453"/>
          </a:xfrm>
          <a:prstGeom prst="rect">
            <a:avLst/>
          </a:prstGeom>
        </p:spPr>
        <p:txBody>
          <a:bodyPr anchor="ctr"/>
          <a:lstStyle>
            <a:lvl1pPr algn="ctr">
              <a:defRPr/>
            </a:lvl1pPr>
          </a:lstStyle>
          <a:p>
            <a:endParaRPr lang="pt-PT" dirty="0"/>
          </a:p>
        </p:txBody>
      </p:sp>
      <p:sp>
        <p:nvSpPr>
          <p:cNvPr id="41" name="Text Placeholder 7">
            <a:extLst>
              <a:ext uri="{FF2B5EF4-FFF2-40B4-BE49-F238E27FC236}">
                <a16:creationId xmlns:a16="http://schemas.microsoft.com/office/drawing/2014/main" id="{E7590D3D-14BD-4608-AB95-0952261EAA1C}"/>
              </a:ext>
            </a:extLst>
          </p:cNvPr>
          <p:cNvSpPr>
            <a:spLocks noGrp="1"/>
          </p:cNvSpPr>
          <p:nvPr userDrawn="1">
            <p:ph type="body" sz="quarter" idx="42" hasCustomPrompt="1"/>
          </p:nvPr>
        </p:nvSpPr>
        <p:spPr>
          <a:xfrm>
            <a:off x="8960520"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42" name="Text Placeholder 31">
            <a:extLst>
              <a:ext uri="{FF2B5EF4-FFF2-40B4-BE49-F238E27FC236}">
                <a16:creationId xmlns:a16="http://schemas.microsoft.com/office/drawing/2014/main" id="{93DCB675-62E7-4926-98A4-F120ABA92EBF}"/>
              </a:ext>
            </a:extLst>
          </p:cNvPr>
          <p:cNvSpPr>
            <a:spLocks noGrp="1"/>
          </p:cNvSpPr>
          <p:nvPr userDrawn="1">
            <p:ph type="body" sz="quarter" idx="43" hasCustomPrompt="1"/>
          </p:nvPr>
        </p:nvSpPr>
        <p:spPr>
          <a:xfrm>
            <a:off x="9751863" y="2708275"/>
            <a:ext cx="864842" cy="314325"/>
          </a:xfrm>
          <a:prstGeom prst="rect">
            <a:avLst/>
          </a:prstGeom>
        </p:spPr>
        <p:txBody>
          <a:bodyPr anchor="ctr">
            <a:noAutofit/>
          </a:bodyPr>
          <a:lstStyle>
            <a:lvl1pPr algn="ctr">
              <a:defRPr sz="1600" b="1"/>
            </a:lvl1pPr>
          </a:lstStyle>
          <a:p>
            <a:pPr lvl="0"/>
            <a:r>
              <a:rPr lang="pt-PT" dirty="0"/>
              <a:t>XX%</a:t>
            </a:r>
          </a:p>
        </p:txBody>
      </p:sp>
      <p:sp>
        <p:nvSpPr>
          <p:cNvPr id="43" name="Text Placeholder 7">
            <a:extLst>
              <a:ext uri="{FF2B5EF4-FFF2-40B4-BE49-F238E27FC236}">
                <a16:creationId xmlns:a16="http://schemas.microsoft.com/office/drawing/2014/main" id="{C70FC002-22B1-4B43-A640-05B3543D2B31}"/>
              </a:ext>
            </a:extLst>
          </p:cNvPr>
          <p:cNvSpPr>
            <a:spLocks noGrp="1"/>
          </p:cNvSpPr>
          <p:nvPr userDrawn="1">
            <p:ph type="body" sz="quarter" idx="44" hasCustomPrompt="1"/>
          </p:nvPr>
        </p:nvSpPr>
        <p:spPr>
          <a:xfrm>
            <a:off x="1127448" y="5308653"/>
            <a:ext cx="1656184" cy="576064"/>
          </a:xfrm>
          <a:prstGeom prst="rect">
            <a:avLst/>
          </a:prstGeom>
        </p:spPr>
        <p:txBody>
          <a:bodyPr anchor="ctr">
            <a:noAutofit/>
          </a:bodyPr>
          <a:lstStyle>
            <a:lvl1pPr algn="ctr">
              <a:lnSpc>
                <a:spcPts val="3200"/>
              </a:lnSpc>
              <a:defRPr sz="2800" b="1">
                <a:solidFill>
                  <a:srgbClr val="2B0A3D"/>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xx%</a:t>
            </a:r>
          </a:p>
        </p:txBody>
      </p:sp>
      <p:sp>
        <p:nvSpPr>
          <p:cNvPr id="44" name="Text Placeholder 7">
            <a:extLst>
              <a:ext uri="{FF2B5EF4-FFF2-40B4-BE49-F238E27FC236}">
                <a16:creationId xmlns:a16="http://schemas.microsoft.com/office/drawing/2014/main" id="{8E1CE648-2FAE-4439-A1A4-5BE3863514F4}"/>
              </a:ext>
            </a:extLst>
          </p:cNvPr>
          <p:cNvSpPr>
            <a:spLocks noGrp="1"/>
          </p:cNvSpPr>
          <p:nvPr>
            <p:ph type="body" sz="quarter" idx="45" hasCustomPrompt="1"/>
          </p:nvPr>
        </p:nvSpPr>
        <p:spPr>
          <a:xfrm>
            <a:off x="2883395" y="5163112"/>
            <a:ext cx="8399412" cy="867147"/>
          </a:xfrm>
          <a:prstGeom prst="rect">
            <a:avLst/>
          </a:prstGeom>
        </p:spPr>
        <p:txBody>
          <a:bodyPr anchor="ctr">
            <a:noAutofit/>
          </a:bodyPr>
          <a:lstStyle>
            <a:lvl1pPr algn="l">
              <a:lnSpc>
                <a:spcPts val="1800"/>
              </a:lnSpc>
              <a:spcBef>
                <a:spcPts val="600"/>
              </a:spcBef>
              <a:defRPr sz="16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18"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0"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1"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2"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3"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561193464"/>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2">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17">
            <a:extLst>
              <a:ext uri="{FF2B5EF4-FFF2-40B4-BE49-F238E27FC236}">
                <a16:creationId xmlns:a16="http://schemas.microsoft.com/office/drawing/2014/main" id="{829BBBD1-ECF6-4131-A3B0-11EFC39DB482}"/>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t="1" b="46599"/>
          <a:stretch/>
        </p:blipFill>
        <p:spPr>
          <a:xfrm flipH="1">
            <a:off x="3773714" y="1844825"/>
            <a:ext cx="8418286" cy="5013176"/>
          </a:xfrm>
          <a:prstGeom prst="rect">
            <a:avLst/>
          </a:prstGeom>
        </p:spPr>
      </p:pic>
      <p:pic>
        <p:nvPicPr>
          <p:cNvPr id="5" name="Graphic 9">
            <a:extLst>
              <a:ext uri="{FF2B5EF4-FFF2-40B4-BE49-F238E27FC236}">
                <a16:creationId xmlns:a16="http://schemas.microsoft.com/office/drawing/2014/main" id="{C3D2EC56-D17C-4A75-8178-C69397BC7353}"/>
              </a:ext>
            </a:extLst>
          </p:cNvPr>
          <p:cNvPicPr>
            <a:picLocks noChangeAspect="1"/>
          </p:cNvPicPr>
          <p:nvPr userDrawn="1"/>
        </p:nvPicPr>
        <p:blipFill>
          <a:blip r:embed="rId4">
            <a:extLst>
              <a:ext uri="{96DAC541-7B7A-43D3-8B79-37D633B846F1}">
                <asvg:svgBlip xmlns="" xmlns:asvg="http://schemas.microsoft.com/office/drawing/2016/SVG/main" r:embed="rId5"/>
              </a:ext>
            </a:extLst>
          </a:blip>
          <a:stretch>
            <a:fillRect/>
          </a:stretch>
        </p:blipFill>
        <p:spPr>
          <a:xfrm>
            <a:off x="407988" y="404813"/>
            <a:ext cx="2286000" cy="510013"/>
          </a:xfrm>
          <a:prstGeom prst="rect">
            <a:avLst/>
          </a:prstGeom>
        </p:spPr>
      </p:pic>
      <p:sp>
        <p:nvSpPr>
          <p:cNvPr id="14" name="Text Placeholder 13">
            <a:extLst>
              <a:ext uri="{FF2B5EF4-FFF2-40B4-BE49-F238E27FC236}">
                <a16:creationId xmlns:a16="http://schemas.microsoft.com/office/drawing/2014/main" id="{4252348C-45B4-48E3-B74B-8E834575C8AA}"/>
              </a:ext>
            </a:extLst>
          </p:cNvPr>
          <p:cNvSpPr>
            <a:spLocks noGrp="1"/>
          </p:cNvSpPr>
          <p:nvPr>
            <p:ph type="body" sz="quarter" idx="10" hasCustomPrompt="1"/>
          </p:nvPr>
        </p:nvSpPr>
        <p:spPr>
          <a:xfrm>
            <a:off x="6384032" y="4157668"/>
            <a:ext cx="5399981" cy="1079500"/>
          </a:xfrm>
        </p:spPr>
        <p:txBody>
          <a:bodyPr anchor="b">
            <a:normAutofit/>
          </a:bodyPr>
          <a:lstStyle>
            <a:lvl1pPr algn="r">
              <a:lnSpc>
                <a:spcPts val="3000"/>
              </a:lnSpc>
              <a:defRPr sz="2600">
                <a:solidFill>
                  <a:schemeClr val="bg1"/>
                </a:solidFill>
              </a:defRPr>
            </a:lvl1pPr>
          </a:lstStyle>
          <a:p>
            <a:pPr lvl="0"/>
            <a:r>
              <a:rPr lang="en-US" dirty="0"/>
              <a:t>Click to insert title</a:t>
            </a:r>
          </a:p>
        </p:txBody>
      </p:sp>
      <p:sp>
        <p:nvSpPr>
          <p:cNvPr id="15" name="Text Placeholder 13">
            <a:extLst>
              <a:ext uri="{FF2B5EF4-FFF2-40B4-BE49-F238E27FC236}">
                <a16:creationId xmlns:a16="http://schemas.microsoft.com/office/drawing/2014/main" id="{97620309-84FF-4D53-AD39-936B55216B4B}"/>
              </a:ext>
            </a:extLst>
          </p:cNvPr>
          <p:cNvSpPr>
            <a:spLocks noGrp="1"/>
          </p:cNvSpPr>
          <p:nvPr>
            <p:ph type="body" sz="quarter" idx="11" hasCustomPrompt="1"/>
          </p:nvPr>
        </p:nvSpPr>
        <p:spPr>
          <a:xfrm>
            <a:off x="6382672" y="5381481"/>
            <a:ext cx="5401341" cy="1079500"/>
          </a:xfrm>
        </p:spPr>
        <p:txBody>
          <a:bodyPr anchor="t">
            <a:normAutofit/>
          </a:bodyPr>
          <a:lstStyle>
            <a:lvl1pPr marL="0" algn="r">
              <a:lnSpc>
                <a:spcPts val="2200"/>
              </a:lnSpc>
              <a:defRPr sz="1800">
                <a:solidFill>
                  <a:schemeClr val="bg1"/>
                </a:solidFill>
              </a:defRPr>
            </a:lvl1pPr>
          </a:lstStyle>
          <a:p>
            <a:pPr marL="0" lvl="0"/>
            <a:r>
              <a:rPr lang="en-US" dirty="0"/>
              <a:t>Click to insert presenter, location, and date</a:t>
            </a:r>
          </a:p>
        </p:txBody>
      </p:sp>
    </p:spTree>
    <p:extLst>
      <p:ext uri="{BB962C8B-B14F-4D97-AF65-F5344CB8AC3E}">
        <p14:creationId xmlns:p14="http://schemas.microsoft.com/office/powerpoint/2010/main" val="132769139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 columns">
    <p:bg>
      <p:bgRef idx="1001">
        <a:schemeClr val="bg1"/>
      </p:bgRef>
    </p:bg>
    <p:spTree>
      <p:nvGrpSpPr>
        <p:cNvPr id="1" name=""/>
        <p:cNvGrpSpPr/>
        <p:nvPr/>
      </p:nvGrpSpPr>
      <p:grpSpPr>
        <a:xfrm>
          <a:off x="0" y="0"/>
          <a:ext cx="0" cy="0"/>
          <a:chOff x="0" y="0"/>
          <a:chExt cx="0" cy="0"/>
        </a:xfrm>
      </p:grpSpPr>
      <p:pic>
        <p:nvPicPr>
          <p:cNvPr id="20" name="Graphic 19">
            <a:extLst>
              <a:ext uri="{FF2B5EF4-FFF2-40B4-BE49-F238E27FC236}">
                <a16:creationId xmlns:a16="http://schemas.microsoft.com/office/drawing/2014/main" id="{F28BC1D5-366F-454F-B964-C24C14979142}"/>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rot="16200000">
            <a:off x="8823521" y="-1667562"/>
            <a:ext cx="1706401" cy="5030555"/>
          </a:xfrm>
          <a:prstGeom prst="rect">
            <a:avLst/>
          </a:prstGeom>
        </p:spPr>
      </p:pic>
      <p:sp>
        <p:nvSpPr>
          <p:cNvPr id="4" name="Rectangle 3">
            <a:extLst>
              <a:ext uri="{FF2B5EF4-FFF2-40B4-BE49-F238E27FC236}">
                <a16:creationId xmlns:a16="http://schemas.microsoft.com/office/drawing/2014/main" id="{9653C8D1-E525-4A1D-BA42-B310FCE0AA96}"/>
              </a:ext>
            </a:extLst>
          </p:cNvPr>
          <p:cNvSpPr/>
          <p:nvPr userDrawn="1"/>
        </p:nvSpPr>
        <p:spPr>
          <a:xfrm>
            <a:off x="407988"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5" name="Rectangle 4">
            <a:extLst>
              <a:ext uri="{FF2B5EF4-FFF2-40B4-BE49-F238E27FC236}">
                <a16:creationId xmlns:a16="http://schemas.microsoft.com/office/drawing/2014/main" id="{5D624820-6891-4116-9EE3-E6D3B41D5557}"/>
              </a:ext>
            </a:extLst>
          </p:cNvPr>
          <p:cNvSpPr/>
          <p:nvPr userDrawn="1"/>
        </p:nvSpPr>
        <p:spPr>
          <a:xfrm>
            <a:off x="4333875"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6" name="Rectangle 5">
            <a:extLst>
              <a:ext uri="{FF2B5EF4-FFF2-40B4-BE49-F238E27FC236}">
                <a16:creationId xmlns:a16="http://schemas.microsoft.com/office/drawing/2014/main" id="{4ED1E18D-CB5A-40D2-9E0C-21B1DC24C582}"/>
              </a:ext>
            </a:extLst>
          </p:cNvPr>
          <p:cNvSpPr/>
          <p:nvPr userDrawn="1"/>
        </p:nvSpPr>
        <p:spPr>
          <a:xfrm>
            <a:off x="8259763" y="2406300"/>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1" name="Text Placeholder 4">
            <a:extLst>
              <a:ext uri="{FF2B5EF4-FFF2-40B4-BE49-F238E27FC236}">
                <a16:creationId xmlns:a16="http://schemas.microsoft.com/office/drawing/2014/main" id="{5714BE43-18D4-460E-A270-8F2FA1EB1FE6}"/>
              </a:ext>
            </a:extLst>
          </p:cNvPr>
          <p:cNvSpPr>
            <a:spLocks noGrp="1"/>
          </p:cNvSpPr>
          <p:nvPr>
            <p:ph type="body" sz="quarter" idx="13" hasCustomPrompt="1"/>
          </p:nvPr>
        </p:nvSpPr>
        <p:spPr>
          <a:xfrm>
            <a:off x="725016" y="3332368"/>
            <a:ext cx="2890194" cy="645047"/>
          </a:xfrm>
          <a:prstGeom prst="rect">
            <a:avLst/>
          </a:prstGeom>
          <a:noFill/>
        </p:spPr>
        <p:txBody>
          <a:bodyPr anchor="ctr">
            <a:noAutofit/>
          </a:bodyPr>
          <a:lstStyle>
            <a:lvl1pPr algn="l">
              <a:lnSpc>
                <a:spcPts val="1800"/>
              </a:lnSpc>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7">
            <a:extLst>
              <a:ext uri="{FF2B5EF4-FFF2-40B4-BE49-F238E27FC236}">
                <a16:creationId xmlns:a16="http://schemas.microsoft.com/office/drawing/2014/main" id="{DF3E2A1A-B668-4C6F-87C6-8F37A241C2C0}"/>
              </a:ext>
            </a:extLst>
          </p:cNvPr>
          <p:cNvSpPr>
            <a:spLocks noGrp="1"/>
          </p:cNvSpPr>
          <p:nvPr>
            <p:ph type="body" sz="quarter" idx="32" hasCustomPrompt="1"/>
          </p:nvPr>
        </p:nvSpPr>
        <p:spPr>
          <a:xfrm>
            <a:off x="725016" y="4079992"/>
            <a:ext cx="2874219" cy="1711208"/>
          </a:xfrm>
          <a:prstGeom prst="rect">
            <a:avLst/>
          </a:prstGeom>
        </p:spPr>
        <p:txBody>
          <a:bodyPr>
            <a:noAutofit/>
          </a:bodyPr>
          <a:lstStyle>
            <a:lvl1pPr>
              <a:lnSpc>
                <a:spcPct val="100000"/>
              </a:lnSpc>
              <a:defRPr sz="1400"/>
            </a:lvl1pPr>
            <a:lvl2pPr>
              <a:lnSpc>
                <a:spcPts val="1400"/>
              </a:lnSpc>
              <a:defRPr sz="1200"/>
            </a:lvl2pPr>
            <a:lvl3pPr>
              <a:lnSpc>
                <a:spcPts val="1300"/>
              </a:lnSpc>
              <a:defRPr sz="1100"/>
            </a:lvl3pPr>
            <a:lvl4pPr>
              <a:lnSpc>
                <a:spcPts val="1200"/>
              </a:lnSpc>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a16="http://schemas.microsoft.com/office/drawing/2014/main" id="{A44485C3-4220-46B7-B1FC-AB2889C2B910}"/>
              </a:ext>
            </a:extLst>
          </p:cNvPr>
          <p:cNvSpPr>
            <a:spLocks noGrp="1"/>
          </p:cNvSpPr>
          <p:nvPr>
            <p:ph type="body" sz="quarter" idx="33" hasCustomPrompt="1"/>
          </p:nvPr>
        </p:nvSpPr>
        <p:spPr>
          <a:xfrm>
            <a:off x="4650903" y="3332368"/>
            <a:ext cx="2890194" cy="645047"/>
          </a:xfrm>
          <a:prstGeom prst="rect">
            <a:avLst/>
          </a:prstGeom>
          <a:noFill/>
        </p:spPr>
        <p:txBody>
          <a:bodyPr anchor="ctr">
            <a:noAutofit/>
          </a:bodyPr>
          <a:lstStyle>
            <a:lvl1pPr algn="l">
              <a:lnSpc>
                <a:spcPts val="1800"/>
              </a:lnSpc>
              <a:defRPr sz="1600" b="1">
                <a:solidFill>
                  <a:srgbClr val="FF304C"/>
                </a:solidFill>
              </a:defRPr>
            </a:lvl1pPr>
            <a:lvl2pPr>
              <a:defRPr sz="1400"/>
            </a:lvl2pPr>
            <a:lvl3pPr>
              <a:defRPr sz="1200"/>
            </a:lvl3pPr>
            <a:lvl4pPr>
              <a:defRPr sz="1100"/>
            </a:lvl4pPr>
            <a:lvl5pPr>
              <a:defRPr sz="1100"/>
            </a:lvl5pPr>
          </a:lstStyle>
          <a:p>
            <a:pPr lvl="0"/>
            <a:r>
              <a:rPr lang="en-US" dirty="0"/>
              <a:t>Click to insert title</a:t>
            </a:r>
          </a:p>
        </p:txBody>
      </p:sp>
      <p:sp>
        <p:nvSpPr>
          <p:cNvPr id="35" name="Text Placeholder 4">
            <a:extLst>
              <a:ext uri="{FF2B5EF4-FFF2-40B4-BE49-F238E27FC236}">
                <a16:creationId xmlns:a16="http://schemas.microsoft.com/office/drawing/2014/main" id="{310CE3C3-B1E7-4F6F-B7BE-DF93DF2ACD74}"/>
              </a:ext>
            </a:extLst>
          </p:cNvPr>
          <p:cNvSpPr>
            <a:spLocks noGrp="1"/>
          </p:cNvSpPr>
          <p:nvPr>
            <p:ph type="body" sz="quarter" idx="35" hasCustomPrompt="1"/>
          </p:nvPr>
        </p:nvSpPr>
        <p:spPr>
          <a:xfrm>
            <a:off x="8576791" y="3332368"/>
            <a:ext cx="2890194" cy="645047"/>
          </a:xfrm>
          <a:prstGeom prst="rect">
            <a:avLst/>
          </a:prstGeom>
          <a:noFill/>
        </p:spPr>
        <p:txBody>
          <a:bodyPr anchor="ctr">
            <a:noAutofit/>
          </a:bodyPr>
          <a:lstStyle>
            <a:lvl1pPr algn="l">
              <a:lnSpc>
                <a:spcPts val="1800"/>
              </a:lnSpc>
              <a:defRPr sz="1600" b="1">
                <a:solidFill>
                  <a:srgbClr val="2C004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7">
            <a:extLst>
              <a:ext uri="{FF2B5EF4-FFF2-40B4-BE49-F238E27FC236}">
                <a16:creationId xmlns:a16="http://schemas.microsoft.com/office/drawing/2014/main" id="{32047331-01BE-47AE-BC0C-B787B1E9553B}"/>
              </a:ext>
            </a:extLst>
          </p:cNvPr>
          <p:cNvSpPr>
            <a:spLocks noGrp="1"/>
          </p:cNvSpPr>
          <p:nvPr>
            <p:ph type="body" sz="quarter" idx="37" hasCustomPrompt="1"/>
          </p:nvPr>
        </p:nvSpPr>
        <p:spPr>
          <a:xfrm>
            <a:off x="8498131" y="295729"/>
            <a:ext cx="2927906" cy="876300"/>
          </a:xfrm>
          <a:prstGeom prst="rect">
            <a:avLst/>
          </a:prstGeom>
        </p:spPr>
        <p:txBody>
          <a:bodyPr anchor="t">
            <a:noAutofit/>
          </a:bodyPr>
          <a:lstStyle>
            <a:lvl1pPr>
              <a:lnSpc>
                <a:spcPct val="100000"/>
              </a:lnSpc>
              <a:defRPr sz="1600" b="1"/>
            </a:lvl1pPr>
            <a:lvl2pPr>
              <a:lnSpc>
                <a:spcPct val="100000"/>
              </a:lnSpc>
              <a:defRPr sz="1600"/>
            </a:lvl2pPr>
            <a:lvl3pPr>
              <a:lnSpc>
                <a:spcPct val="100000"/>
              </a:lnSpc>
              <a:defRPr sz="1600"/>
            </a:lvl3pPr>
            <a:lvl4pPr>
              <a:lnSpc>
                <a:spcPct val="100000"/>
              </a:lnSpc>
              <a:defRPr sz="1600"/>
            </a:lvl4pPr>
            <a:lvl5pPr>
              <a:lnSpc>
                <a:spcPct val="100000"/>
              </a:lnSpc>
              <a:defRPr sz="1600"/>
            </a:lvl5pPr>
          </a:lstStyle>
          <a:p>
            <a:pPr lvl="0"/>
            <a:r>
              <a:rPr lang="en-US" dirty="0"/>
              <a:t>Click to insert text</a:t>
            </a:r>
          </a:p>
        </p:txBody>
      </p:sp>
      <p:pic>
        <p:nvPicPr>
          <p:cNvPr id="15" name="Graphic 14">
            <a:extLst>
              <a:ext uri="{FF2B5EF4-FFF2-40B4-BE49-F238E27FC236}">
                <a16:creationId xmlns:a16="http://schemas.microsoft.com/office/drawing/2014/main" id="{CA70D5E4-F0EE-4368-A09C-60021E85A04E}"/>
              </a:ext>
            </a:extLst>
          </p:cNvPr>
          <p:cNvPicPr>
            <a:picLocks noChangeAspect="1"/>
          </p:cNvPicPr>
          <p:nvPr userDrawn="1"/>
        </p:nvPicPr>
        <p:blipFill rotWithShape="1">
          <a:blip r:embed="rId4">
            <a:extLst>
              <a:ext uri="{96DAC541-7B7A-43D3-8B79-37D633B846F1}">
                <asvg:svgBlip xmlns="" xmlns:asvg="http://schemas.microsoft.com/office/drawing/2016/SVG/main" r:embed="rId5"/>
              </a:ext>
            </a:extLst>
          </a:blip>
          <a:srcRect l="81836" t="-4713" b="16530"/>
          <a:stretch/>
        </p:blipFill>
        <p:spPr>
          <a:xfrm>
            <a:off x="11491419" y="164829"/>
            <a:ext cx="424356" cy="459624"/>
          </a:xfrm>
          <a:prstGeom prst="rect">
            <a:avLst/>
          </a:prstGeom>
        </p:spPr>
      </p:pic>
      <p:sp>
        <p:nvSpPr>
          <p:cNvPr id="26"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6477232"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7"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8"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9" name="Rectangle 27">
            <a:hlinkClick r:id="rId6"/>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38"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39" name="Text Placeholder 7">
            <a:extLst>
              <a:ext uri="{FF2B5EF4-FFF2-40B4-BE49-F238E27FC236}">
                <a16:creationId xmlns:a16="http://schemas.microsoft.com/office/drawing/2014/main" id="{DF3E2A1A-B668-4C6F-87C6-8F37A241C2C0}"/>
              </a:ext>
            </a:extLst>
          </p:cNvPr>
          <p:cNvSpPr>
            <a:spLocks noGrp="1"/>
          </p:cNvSpPr>
          <p:nvPr>
            <p:ph type="body" sz="quarter" idx="38" hasCustomPrompt="1"/>
          </p:nvPr>
        </p:nvSpPr>
        <p:spPr>
          <a:xfrm>
            <a:off x="4666878" y="4079992"/>
            <a:ext cx="2874219" cy="1711208"/>
          </a:xfrm>
          <a:prstGeom prst="rect">
            <a:avLst/>
          </a:prstGeom>
        </p:spPr>
        <p:txBody>
          <a:bodyPr>
            <a:noAutofit/>
          </a:bodyPr>
          <a:lstStyle>
            <a:lvl1pPr>
              <a:lnSpc>
                <a:spcPct val="100000"/>
              </a:lnSpc>
              <a:defRPr sz="1400"/>
            </a:lvl1pPr>
            <a:lvl2pPr>
              <a:lnSpc>
                <a:spcPts val="1400"/>
              </a:lnSpc>
              <a:buClr>
                <a:schemeClr val="accent4"/>
              </a:buClr>
              <a:defRPr sz="1200"/>
            </a:lvl2pPr>
            <a:lvl3pPr>
              <a:lnSpc>
                <a:spcPts val="1300"/>
              </a:lnSpc>
              <a:buClr>
                <a:schemeClr val="accent4"/>
              </a:buClr>
              <a:defRPr sz="1100"/>
            </a:lvl3pPr>
            <a:lvl4pPr>
              <a:lnSpc>
                <a:spcPts val="1200"/>
              </a:lnSpc>
              <a:buClr>
                <a:schemeClr val="accent4"/>
              </a:buClr>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40" name="Text Placeholder 7">
            <a:extLst>
              <a:ext uri="{FF2B5EF4-FFF2-40B4-BE49-F238E27FC236}">
                <a16:creationId xmlns:a16="http://schemas.microsoft.com/office/drawing/2014/main" id="{DF3E2A1A-B668-4C6F-87C6-8F37A241C2C0}"/>
              </a:ext>
            </a:extLst>
          </p:cNvPr>
          <p:cNvSpPr>
            <a:spLocks noGrp="1"/>
          </p:cNvSpPr>
          <p:nvPr>
            <p:ph type="body" sz="quarter" idx="39" hasCustomPrompt="1"/>
          </p:nvPr>
        </p:nvSpPr>
        <p:spPr>
          <a:xfrm>
            <a:off x="8592766" y="4079992"/>
            <a:ext cx="2874219" cy="1711208"/>
          </a:xfrm>
          <a:prstGeom prst="rect">
            <a:avLst/>
          </a:prstGeom>
        </p:spPr>
        <p:txBody>
          <a:bodyPr>
            <a:noAutofit/>
          </a:bodyPr>
          <a:lstStyle>
            <a:lvl1pPr>
              <a:lnSpc>
                <a:spcPct val="100000"/>
              </a:lnSpc>
              <a:defRPr sz="1400"/>
            </a:lvl1pPr>
            <a:lvl2pPr>
              <a:lnSpc>
                <a:spcPts val="1400"/>
              </a:lnSpc>
              <a:buClr>
                <a:schemeClr val="accent3"/>
              </a:buClr>
              <a:defRPr sz="1200"/>
            </a:lvl2pPr>
            <a:lvl3pPr>
              <a:lnSpc>
                <a:spcPts val="1300"/>
              </a:lnSpc>
              <a:buClr>
                <a:schemeClr val="accent3"/>
              </a:buClr>
              <a:defRPr sz="1100"/>
            </a:lvl3pPr>
            <a:lvl4pPr>
              <a:lnSpc>
                <a:spcPts val="1200"/>
              </a:lnSpc>
              <a:buClr>
                <a:schemeClr val="accent3"/>
              </a:buClr>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475347069"/>
      </p:ext>
    </p:extLst>
  </p:cSld>
  <p:clrMapOvr>
    <a:overrideClrMapping bg1="lt1" tx1="dk1" bg2="lt2" tx2="dk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 bullets with highlights">
    <p:bg>
      <p:bgRef idx="1001">
        <a:schemeClr val="bg1"/>
      </p:bgRef>
    </p:bg>
    <p:spTree>
      <p:nvGrpSpPr>
        <p:cNvPr id="1" name=""/>
        <p:cNvGrpSpPr/>
        <p:nvPr/>
      </p:nvGrpSpPr>
      <p:grpSpPr>
        <a:xfrm>
          <a:off x="0" y="0"/>
          <a:ext cx="0" cy="0"/>
          <a:chOff x="0" y="0"/>
          <a:chExt cx="0" cy="0"/>
        </a:xfrm>
      </p:grpSpPr>
      <p:sp>
        <p:nvSpPr>
          <p:cNvPr id="41" name="Oval 20">
            <a:extLst>
              <a:ext uri="{FF2B5EF4-FFF2-40B4-BE49-F238E27FC236}">
                <a16:creationId xmlns:a16="http://schemas.microsoft.com/office/drawing/2014/main" id="{ADB39E78-E9B7-40CD-9999-E8302C610DC2}"/>
              </a:ext>
            </a:extLst>
          </p:cNvPr>
          <p:cNvSpPr/>
          <p:nvPr userDrawn="1"/>
        </p:nvSpPr>
        <p:spPr>
          <a:xfrm>
            <a:off x="5563594" y="4734095"/>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2" name="Oval 20">
            <a:extLst>
              <a:ext uri="{FF2B5EF4-FFF2-40B4-BE49-F238E27FC236}">
                <a16:creationId xmlns:a16="http://schemas.microsoft.com/office/drawing/2014/main" id="{80DEC651-0810-4FD4-A2CA-C54974433D45}"/>
              </a:ext>
            </a:extLst>
          </p:cNvPr>
          <p:cNvSpPr/>
          <p:nvPr userDrawn="1"/>
        </p:nvSpPr>
        <p:spPr>
          <a:xfrm>
            <a:off x="5563595" y="2944149"/>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3" name="Oval 20">
            <a:extLst>
              <a:ext uri="{FF2B5EF4-FFF2-40B4-BE49-F238E27FC236}">
                <a16:creationId xmlns:a16="http://schemas.microsoft.com/office/drawing/2014/main" id="{4F0142AD-298C-4A60-9F24-035D4F3F07D0}"/>
              </a:ext>
            </a:extLst>
          </p:cNvPr>
          <p:cNvSpPr/>
          <p:nvPr userDrawn="1"/>
        </p:nvSpPr>
        <p:spPr>
          <a:xfrm>
            <a:off x="5516146" y="1186056"/>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Rectangle 12">
            <a:extLst>
              <a:ext uri="{FF2B5EF4-FFF2-40B4-BE49-F238E27FC236}">
                <a16:creationId xmlns:a16="http://schemas.microsoft.com/office/drawing/2014/main" id="{9455EBB8-DB3C-45D2-B02F-0B36A58E555B}"/>
              </a:ext>
            </a:extLst>
          </p:cNvPr>
          <p:cNvSpPr/>
          <p:nvPr userDrawn="1"/>
        </p:nvSpPr>
        <p:spPr>
          <a:xfrm>
            <a:off x="-1" y="0"/>
            <a:ext cx="4749299"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pic>
        <p:nvPicPr>
          <p:cNvPr id="14" name="Graphic 41">
            <a:extLst>
              <a:ext uri="{FF2B5EF4-FFF2-40B4-BE49-F238E27FC236}">
                <a16:creationId xmlns:a16="http://schemas.microsoft.com/office/drawing/2014/main" id="{39882BC4-7320-49FC-B1BE-AEB377EFC01A}"/>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t="7669"/>
          <a:stretch>
            <a:fillRect/>
          </a:stretch>
        </p:blipFill>
        <p:spPr>
          <a:xfrm rot="7221508" flipH="1" flipV="1">
            <a:off x="-510401" y="-999749"/>
            <a:ext cx="4694967" cy="4418573"/>
          </a:xfrm>
          <a:custGeom>
            <a:avLst/>
            <a:gdLst>
              <a:gd name="connsiteX0" fmla="*/ 0 w 6728158"/>
              <a:gd name="connsiteY0" fmla="*/ 6332069 h 6332069"/>
              <a:gd name="connsiteX1" fmla="*/ 6728158 w 6728158"/>
              <a:gd name="connsiteY1" fmla="*/ 6332069 h 6332069"/>
              <a:gd name="connsiteX2" fmla="*/ 6728158 w 6728158"/>
              <a:gd name="connsiteY2" fmla="*/ 5480387 h 6332069"/>
              <a:gd name="connsiteX3" fmla="*/ 3518172 w 6728158"/>
              <a:gd name="connsiteY3" fmla="*/ 0 h 6332069"/>
              <a:gd name="connsiteX4" fmla="*/ 0 w 6728158"/>
              <a:gd name="connsiteY4" fmla="*/ 2060673 h 6332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158" h="6332069">
                <a:moveTo>
                  <a:pt x="0" y="6332069"/>
                </a:moveTo>
                <a:lnTo>
                  <a:pt x="6728158" y="6332069"/>
                </a:lnTo>
                <a:lnTo>
                  <a:pt x="6728158" y="5480387"/>
                </a:lnTo>
                <a:lnTo>
                  <a:pt x="3518172" y="0"/>
                </a:lnTo>
                <a:lnTo>
                  <a:pt x="0" y="2060673"/>
                </a:lnTo>
                <a:close/>
              </a:path>
            </a:pathLst>
          </a:custGeom>
        </p:spPr>
      </p:pic>
      <p:sp>
        <p:nvSpPr>
          <p:cNvPr id="24" name="Text Placeholder 4">
            <a:extLst>
              <a:ext uri="{FF2B5EF4-FFF2-40B4-BE49-F238E27FC236}">
                <a16:creationId xmlns:a16="http://schemas.microsoft.com/office/drawing/2014/main" id="{B7C16A20-D927-494E-94A9-49AF2E1FA010}"/>
              </a:ext>
            </a:extLst>
          </p:cNvPr>
          <p:cNvSpPr>
            <a:spLocks noGrp="1"/>
          </p:cNvSpPr>
          <p:nvPr>
            <p:ph type="body" sz="quarter" idx="35" hasCustomPrompt="1"/>
          </p:nvPr>
        </p:nvSpPr>
        <p:spPr>
          <a:xfrm>
            <a:off x="5713875" y="1525457"/>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5" name="Text Placeholder 4">
            <a:extLst>
              <a:ext uri="{FF2B5EF4-FFF2-40B4-BE49-F238E27FC236}">
                <a16:creationId xmlns:a16="http://schemas.microsoft.com/office/drawing/2014/main" id="{936BACCD-6FBF-486E-81CB-3462560DA2CE}"/>
              </a:ext>
            </a:extLst>
          </p:cNvPr>
          <p:cNvSpPr>
            <a:spLocks noGrp="1"/>
          </p:cNvSpPr>
          <p:nvPr>
            <p:ph type="body" sz="quarter" idx="36" hasCustomPrompt="1"/>
          </p:nvPr>
        </p:nvSpPr>
        <p:spPr>
          <a:xfrm>
            <a:off x="5713875" y="3284120"/>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6" name="Text Placeholder 4">
            <a:extLst>
              <a:ext uri="{FF2B5EF4-FFF2-40B4-BE49-F238E27FC236}">
                <a16:creationId xmlns:a16="http://schemas.microsoft.com/office/drawing/2014/main" id="{48E9C506-31EA-4D04-B660-3B4DB0704112}"/>
              </a:ext>
            </a:extLst>
          </p:cNvPr>
          <p:cNvSpPr>
            <a:spLocks noGrp="1"/>
          </p:cNvSpPr>
          <p:nvPr>
            <p:ph type="body" sz="quarter" idx="37" hasCustomPrompt="1"/>
          </p:nvPr>
        </p:nvSpPr>
        <p:spPr>
          <a:xfrm>
            <a:off x="5713875" y="5061942"/>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7" name="Text Placeholder 7">
            <a:extLst>
              <a:ext uri="{FF2B5EF4-FFF2-40B4-BE49-F238E27FC236}">
                <a16:creationId xmlns:a16="http://schemas.microsoft.com/office/drawing/2014/main" id="{9949BCD6-E419-4ED2-9061-402DD5FF2406}"/>
              </a:ext>
            </a:extLst>
          </p:cNvPr>
          <p:cNvSpPr>
            <a:spLocks noGrp="1"/>
          </p:cNvSpPr>
          <p:nvPr>
            <p:ph type="body" sz="quarter" idx="38" hasCustomPrompt="1"/>
          </p:nvPr>
        </p:nvSpPr>
        <p:spPr>
          <a:xfrm>
            <a:off x="426716" y="3367132"/>
            <a:ext cx="3670826" cy="2993216"/>
          </a:xfrm>
          <a:prstGeom prst="rect">
            <a:avLst/>
          </a:prstGeom>
        </p:spPr>
        <p:txBody>
          <a:bodyPr>
            <a:noAutofit/>
          </a:bodyPr>
          <a:lstStyle>
            <a:lvl1pPr>
              <a:lnSpc>
                <a:spcPts val="2200"/>
              </a:lnSpc>
              <a:defRPr sz="1800"/>
            </a:lvl1pPr>
            <a:lvl2pPr>
              <a:lnSpc>
                <a:spcPts val="1800"/>
              </a:lnSpc>
              <a:buClr>
                <a:schemeClr val="accent3"/>
              </a:buClr>
              <a:defRPr sz="1600"/>
            </a:lvl2pPr>
            <a:lvl3pPr>
              <a:lnSpc>
                <a:spcPts val="1600"/>
              </a:lnSpc>
              <a:buClr>
                <a:schemeClr val="accent3"/>
              </a:buClr>
              <a:defRPr sz="1400"/>
            </a:lvl3pPr>
            <a:lvl4pPr>
              <a:lnSpc>
                <a:spcPts val="1400"/>
              </a:lnSpc>
              <a:buClr>
                <a:schemeClr val="accent3"/>
              </a:buClr>
              <a:defRPr sz="12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5"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2"/>
            <a:ext cx="2663676" cy="1584027"/>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6" name="Text Placeholder 4">
            <a:extLst>
              <a:ext uri="{FF2B5EF4-FFF2-40B4-BE49-F238E27FC236}">
                <a16:creationId xmlns:a16="http://schemas.microsoft.com/office/drawing/2014/main" id="{04C1CAD0-39C3-4CE2-A9E9-8CA99EFF5357}"/>
              </a:ext>
            </a:extLst>
          </p:cNvPr>
          <p:cNvSpPr>
            <a:spLocks noGrp="1"/>
          </p:cNvSpPr>
          <p:nvPr>
            <p:ph type="body" sz="quarter" idx="13" hasCustomPrompt="1"/>
          </p:nvPr>
        </p:nvSpPr>
        <p:spPr>
          <a:xfrm>
            <a:off x="6917889" y="825195"/>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17" name="Text Placeholder 7">
            <a:extLst>
              <a:ext uri="{FF2B5EF4-FFF2-40B4-BE49-F238E27FC236}">
                <a16:creationId xmlns:a16="http://schemas.microsoft.com/office/drawing/2014/main" id="{9228FC83-C11D-47F2-8BDE-B10D125E5E87}"/>
              </a:ext>
            </a:extLst>
          </p:cNvPr>
          <p:cNvSpPr>
            <a:spLocks noGrp="1"/>
          </p:cNvSpPr>
          <p:nvPr>
            <p:ph type="body" sz="quarter" idx="32" hasCustomPrompt="1"/>
          </p:nvPr>
        </p:nvSpPr>
        <p:spPr>
          <a:xfrm>
            <a:off x="6917889" y="1268413"/>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a16="http://schemas.microsoft.com/office/drawing/2014/main" id="{04C1CAD0-39C3-4CE2-A9E9-8CA99EFF5357}"/>
              </a:ext>
            </a:extLst>
          </p:cNvPr>
          <p:cNvSpPr>
            <a:spLocks noGrp="1"/>
          </p:cNvSpPr>
          <p:nvPr>
            <p:ph type="body" sz="quarter" idx="39" hasCustomPrompt="1"/>
          </p:nvPr>
        </p:nvSpPr>
        <p:spPr>
          <a:xfrm>
            <a:off x="6917889" y="2583858"/>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7">
            <a:extLst>
              <a:ext uri="{FF2B5EF4-FFF2-40B4-BE49-F238E27FC236}">
                <a16:creationId xmlns:a16="http://schemas.microsoft.com/office/drawing/2014/main" id="{9228FC83-C11D-47F2-8BDE-B10D125E5E87}"/>
              </a:ext>
            </a:extLst>
          </p:cNvPr>
          <p:cNvSpPr>
            <a:spLocks noGrp="1"/>
          </p:cNvSpPr>
          <p:nvPr>
            <p:ph type="body" sz="quarter" idx="40" hasCustomPrompt="1"/>
          </p:nvPr>
        </p:nvSpPr>
        <p:spPr>
          <a:xfrm>
            <a:off x="6917889" y="3027076"/>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5" name="Text Placeholder 4">
            <a:extLst>
              <a:ext uri="{FF2B5EF4-FFF2-40B4-BE49-F238E27FC236}">
                <a16:creationId xmlns:a16="http://schemas.microsoft.com/office/drawing/2014/main" id="{04C1CAD0-39C3-4CE2-A9E9-8CA99EFF5357}"/>
              </a:ext>
            </a:extLst>
          </p:cNvPr>
          <p:cNvSpPr>
            <a:spLocks noGrp="1"/>
          </p:cNvSpPr>
          <p:nvPr>
            <p:ph type="body" sz="quarter" idx="41" hasCustomPrompt="1"/>
          </p:nvPr>
        </p:nvSpPr>
        <p:spPr>
          <a:xfrm>
            <a:off x="6917889" y="4361680"/>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6" name="Text Placeholder 7">
            <a:extLst>
              <a:ext uri="{FF2B5EF4-FFF2-40B4-BE49-F238E27FC236}">
                <a16:creationId xmlns:a16="http://schemas.microsoft.com/office/drawing/2014/main" id="{9228FC83-C11D-47F2-8BDE-B10D125E5E87}"/>
              </a:ext>
            </a:extLst>
          </p:cNvPr>
          <p:cNvSpPr>
            <a:spLocks noGrp="1"/>
          </p:cNvSpPr>
          <p:nvPr>
            <p:ph type="body" sz="quarter" idx="42" hasCustomPrompt="1"/>
          </p:nvPr>
        </p:nvSpPr>
        <p:spPr>
          <a:xfrm>
            <a:off x="6917889" y="4804898"/>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7"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39" name="Rectangle 27">
            <a:hlinkClick r:id="rId4"/>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40" name="Retângulo 43">
            <a:extLst>
              <a:ext uri="{FF2B5EF4-FFF2-40B4-BE49-F238E27FC236}">
                <a16:creationId xmlns:a16="http://schemas.microsoft.com/office/drawing/2014/main" id="{834ADCB4-BFB1-450D-8F6D-64217F4CD92C}"/>
              </a:ext>
            </a:extLst>
          </p:cNvPr>
          <p:cNvSpPr/>
          <p:nvPr userDrawn="1"/>
        </p:nvSpPr>
        <p:spPr>
          <a:xfrm>
            <a:off x="9560327"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648764144"/>
      </p:ext>
    </p:extLst>
  </p:cSld>
  <p:clrMapOvr>
    <a:overrideClrMapping bg1="lt1" tx1="dk1" bg2="lt2" tx2="dk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ntact information">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id="{EC1A94F9-DC7A-4538-8277-70A44CA10105}"/>
              </a:ext>
            </a:extLst>
          </p:cNvPr>
          <p:cNvSpPr>
            <a:spLocks noGrp="1"/>
          </p:cNvSpPr>
          <p:nvPr>
            <p:ph type="pic" sz="quarter" idx="10"/>
          </p:nvPr>
        </p:nvSpPr>
        <p:spPr>
          <a:xfrm>
            <a:off x="624115" y="1903413"/>
            <a:ext cx="1452563" cy="1671637"/>
          </a:xfrm>
          <a:prstGeom prst="rect">
            <a:avLst/>
          </a:prstGeom>
          <a:solidFill>
            <a:srgbClr val="D9D9D9"/>
          </a:solidFill>
        </p:spPr>
        <p:txBody>
          <a:bodyPr anchor="ctr"/>
          <a:lstStyle>
            <a:lvl1pPr algn="ctr">
              <a:defRPr/>
            </a:lvl1pPr>
          </a:lstStyle>
          <a:p>
            <a:endParaRPr lang="pt-PT"/>
          </a:p>
        </p:txBody>
      </p:sp>
      <p:sp>
        <p:nvSpPr>
          <p:cNvPr id="19" name="Picture Placeholder 17">
            <a:extLst>
              <a:ext uri="{FF2B5EF4-FFF2-40B4-BE49-F238E27FC236}">
                <a16:creationId xmlns:a16="http://schemas.microsoft.com/office/drawing/2014/main" id="{74E803A8-AB56-45EC-B2C1-515FBB73BB37}"/>
              </a:ext>
            </a:extLst>
          </p:cNvPr>
          <p:cNvSpPr>
            <a:spLocks noGrp="1"/>
          </p:cNvSpPr>
          <p:nvPr>
            <p:ph type="pic" sz="quarter" idx="11"/>
          </p:nvPr>
        </p:nvSpPr>
        <p:spPr>
          <a:xfrm>
            <a:off x="6455195" y="1903413"/>
            <a:ext cx="1452563" cy="1671637"/>
          </a:xfrm>
          <a:prstGeom prst="rect">
            <a:avLst/>
          </a:prstGeom>
          <a:solidFill>
            <a:srgbClr val="D9D9D9"/>
          </a:solidFill>
        </p:spPr>
        <p:txBody>
          <a:bodyPr anchor="ctr"/>
          <a:lstStyle>
            <a:lvl1pPr algn="ctr">
              <a:defRPr/>
            </a:lvl1pPr>
          </a:lstStyle>
          <a:p>
            <a:endParaRPr lang="pt-PT"/>
          </a:p>
        </p:txBody>
      </p:sp>
      <p:sp>
        <p:nvSpPr>
          <p:cNvPr id="20" name="Picture Placeholder 17">
            <a:extLst>
              <a:ext uri="{FF2B5EF4-FFF2-40B4-BE49-F238E27FC236}">
                <a16:creationId xmlns:a16="http://schemas.microsoft.com/office/drawing/2014/main" id="{9D1BE315-6BE9-4C05-9EDD-2BF1E943154E}"/>
              </a:ext>
            </a:extLst>
          </p:cNvPr>
          <p:cNvSpPr>
            <a:spLocks noGrp="1"/>
          </p:cNvSpPr>
          <p:nvPr>
            <p:ph type="pic" sz="quarter" idx="12"/>
          </p:nvPr>
        </p:nvSpPr>
        <p:spPr>
          <a:xfrm>
            <a:off x="624115" y="4379453"/>
            <a:ext cx="1452563" cy="1671637"/>
          </a:xfrm>
          <a:prstGeom prst="rect">
            <a:avLst/>
          </a:prstGeom>
          <a:solidFill>
            <a:srgbClr val="D9D9D9"/>
          </a:solidFill>
        </p:spPr>
        <p:txBody>
          <a:bodyPr anchor="ctr"/>
          <a:lstStyle>
            <a:lvl1pPr algn="ctr">
              <a:defRPr/>
            </a:lvl1pPr>
          </a:lstStyle>
          <a:p>
            <a:endParaRPr lang="pt-PT"/>
          </a:p>
        </p:txBody>
      </p:sp>
      <p:sp>
        <p:nvSpPr>
          <p:cNvPr id="21" name="Picture Placeholder 17">
            <a:extLst>
              <a:ext uri="{FF2B5EF4-FFF2-40B4-BE49-F238E27FC236}">
                <a16:creationId xmlns:a16="http://schemas.microsoft.com/office/drawing/2014/main" id="{1281E9B6-7C84-4FF5-B198-C8FC0C8924EE}"/>
              </a:ext>
            </a:extLst>
          </p:cNvPr>
          <p:cNvSpPr>
            <a:spLocks noGrp="1"/>
          </p:cNvSpPr>
          <p:nvPr>
            <p:ph type="pic" sz="quarter" idx="13"/>
          </p:nvPr>
        </p:nvSpPr>
        <p:spPr>
          <a:xfrm>
            <a:off x="6455195" y="4379453"/>
            <a:ext cx="1452563" cy="1671637"/>
          </a:xfrm>
          <a:prstGeom prst="rect">
            <a:avLst/>
          </a:prstGeom>
          <a:solidFill>
            <a:srgbClr val="D9D9D9"/>
          </a:solidFill>
        </p:spPr>
        <p:txBody>
          <a:bodyPr anchor="ctr"/>
          <a:lstStyle>
            <a:lvl1pPr algn="ctr">
              <a:defRPr/>
            </a:lvl1pPr>
          </a:lstStyle>
          <a:p>
            <a:endParaRPr lang="pt-PT"/>
          </a:p>
        </p:txBody>
      </p:sp>
      <p:sp>
        <p:nvSpPr>
          <p:cNvPr id="11"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3"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7" name="Text Placeholder 7">
            <a:extLst>
              <a:ext uri="{FF2B5EF4-FFF2-40B4-BE49-F238E27FC236}">
                <a16:creationId xmlns:a16="http://schemas.microsoft.com/office/drawing/2014/main" id="{9228FC83-C11D-47F2-8BDE-B10D125E5E87}"/>
              </a:ext>
            </a:extLst>
          </p:cNvPr>
          <p:cNvSpPr>
            <a:spLocks noGrp="1"/>
          </p:cNvSpPr>
          <p:nvPr>
            <p:ph type="body" sz="quarter" idx="32" hasCustomPrompt="1"/>
          </p:nvPr>
        </p:nvSpPr>
        <p:spPr>
          <a:xfrm>
            <a:off x="2207568" y="190341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4" name="Text Placeholder 7">
            <a:extLst>
              <a:ext uri="{FF2B5EF4-FFF2-40B4-BE49-F238E27FC236}">
                <a16:creationId xmlns:a16="http://schemas.microsoft.com/office/drawing/2014/main" id="{9228FC83-C11D-47F2-8BDE-B10D125E5E87}"/>
              </a:ext>
            </a:extLst>
          </p:cNvPr>
          <p:cNvSpPr>
            <a:spLocks noGrp="1"/>
          </p:cNvSpPr>
          <p:nvPr>
            <p:ph type="body" sz="quarter" idx="33" hasCustomPrompt="1"/>
          </p:nvPr>
        </p:nvSpPr>
        <p:spPr>
          <a:xfrm>
            <a:off x="8040043" y="190341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7" name="Text Placeholder 7">
            <a:extLst>
              <a:ext uri="{FF2B5EF4-FFF2-40B4-BE49-F238E27FC236}">
                <a16:creationId xmlns:a16="http://schemas.microsoft.com/office/drawing/2014/main" id="{9228FC83-C11D-47F2-8BDE-B10D125E5E87}"/>
              </a:ext>
            </a:extLst>
          </p:cNvPr>
          <p:cNvSpPr>
            <a:spLocks noGrp="1"/>
          </p:cNvSpPr>
          <p:nvPr>
            <p:ph type="body" sz="quarter" idx="34" hasCustomPrompt="1"/>
          </p:nvPr>
        </p:nvSpPr>
        <p:spPr>
          <a:xfrm>
            <a:off x="2207568" y="437945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8"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8040043" y="437945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28770960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ntact details">
    <p:spTree>
      <p:nvGrpSpPr>
        <p:cNvPr id="1" name=""/>
        <p:cNvGrpSpPr/>
        <p:nvPr/>
      </p:nvGrpSpPr>
      <p:grpSpPr>
        <a:xfrm>
          <a:off x="0" y="0"/>
          <a:ext cx="0" cy="0"/>
          <a:chOff x="0" y="0"/>
          <a:chExt cx="0" cy="0"/>
        </a:xfrm>
      </p:grpSpPr>
      <p:sp>
        <p:nvSpPr>
          <p:cNvPr id="15" name="Text Placeholder 4">
            <a:extLst>
              <a:ext uri="{FF2B5EF4-FFF2-40B4-BE49-F238E27FC236}">
                <a16:creationId xmlns:a16="http://schemas.microsoft.com/office/drawing/2014/main" id="{38EB8B05-1295-4FBE-8D2F-3BFEB534AE51}"/>
              </a:ext>
            </a:extLst>
          </p:cNvPr>
          <p:cNvSpPr>
            <a:spLocks noGrp="1"/>
          </p:cNvSpPr>
          <p:nvPr>
            <p:ph type="body" sz="quarter" idx="29"/>
          </p:nvPr>
        </p:nvSpPr>
        <p:spPr>
          <a:xfrm>
            <a:off x="6638114" y="662159"/>
            <a:ext cx="4883669"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dirty="0"/>
              <a:t>Edit Master text styles</a:t>
            </a:r>
          </a:p>
        </p:txBody>
      </p:sp>
      <p:sp>
        <p:nvSpPr>
          <p:cNvPr id="16" name="Text Placeholder 4">
            <a:extLst>
              <a:ext uri="{FF2B5EF4-FFF2-40B4-BE49-F238E27FC236}">
                <a16:creationId xmlns:a16="http://schemas.microsoft.com/office/drawing/2014/main" id="{89F369BB-997D-4351-8E94-506F593BC826}"/>
              </a:ext>
            </a:extLst>
          </p:cNvPr>
          <p:cNvSpPr>
            <a:spLocks noGrp="1"/>
          </p:cNvSpPr>
          <p:nvPr>
            <p:ph type="body" sz="quarter" idx="30"/>
          </p:nvPr>
        </p:nvSpPr>
        <p:spPr>
          <a:xfrm>
            <a:off x="6638114" y="4374297"/>
            <a:ext cx="4883669"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dirty="0"/>
              <a:t>Edit Master text styles</a:t>
            </a:r>
          </a:p>
        </p:txBody>
      </p:sp>
      <p:sp>
        <p:nvSpPr>
          <p:cNvPr id="17" name="Text Placeholder 7">
            <a:extLst>
              <a:ext uri="{FF2B5EF4-FFF2-40B4-BE49-F238E27FC236}">
                <a16:creationId xmlns:a16="http://schemas.microsoft.com/office/drawing/2014/main" id="{1DC896E0-16D3-438F-B293-ED80E1183A74}"/>
              </a:ext>
            </a:extLst>
          </p:cNvPr>
          <p:cNvSpPr>
            <a:spLocks noGrp="1"/>
          </p:cNvSpPr>
          <p:nvPr>
            <p:ph type="body" sz="quarter" idx="31"/>
          </p:nvPr>
        </p:nvSpPr>
        <p:spPr>
          <a:xfrm>
            <a:off x="6638113" y="4810699"/>
            <a:ext cx="4883670" cy="1717101"/>
          </a:xfrm>
          <a:prstGeom prst="rect">
            <a:avLst/>
          </a:prstGeom>
        </p:spPr>
        <p:txBody>
          <a:bodyPr>
            <a:noAutofit/>
          </a:bodyPr>
          <a:lstStyle>
            <a:lvl1pPr>
              <a:lnSpc>
                <a:spcPts val="1600"/>
              </a:lnSpc>
              <a:defRPr sz="1400"/>
            </a:lvl1pPr>
            <a:lvl2pPr marL="173038" indent="-168275">
              <a:lnSpc>
                <a:spcPts val="1400"/>
              </a:lnSpc>
              <a:defRPr sz="1200"/>
            </a:lvl2pPr>
            <a:lvl3pPr marL="347663" indent="-174625">
              <a:lnSpc>
                <a:spcPts val="1200"/>
              </a:lnSpc>
              <a:defRPr sz="1100"/>
            </a:lvl3pPr>
            <a:lvl4pPr marL="404813" indent="-115888">
              <a:lnSpc>
                <a:spcPts val="1100"/>
              </a:lnSpc>
              <a:defRPr sz="1000"/>
            </a:lvl4pPr>
            <a:lvl5pPr>
              <a:lnSpc>
                <a:spcPct val="100000"/>
              </a:lnSpc>
              <a:defRPr sz="1200"/>
            </a:lvl5p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18" name="Text Placeholder 7">
            <a:extLst>
              <a:ext uri="{FF2B5EF4-FFF2-40B4-BE49-F238E27FC236}">
                <a16:creationId xmlns:a16="http://schemas.microsoft.com/office/drawing/2014/main" id="{766AF42E-C565-4CFD-A0C6-69ADC5ED724D}"/>
              </a:ext>
            </a:extLst>
          </p:cNvPr>
          <p:cNvSpPr>
            <a:spLocks noGrp="1"/>
          </p:cNvSpPr>
          <p:nvPr>
            <p:ph type="body" sz="quarter" idx="32"/>
          </p:nvPr>
        </p:nvSpPr>
        <p:spPr>
          <a:xfrm>
            <a:off x="6638113" y="1265729"/>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9" name="Text Placeholder 7">
            <a:extLst>
              <a:ext uri="{FF2B5EF4-FFF2-40B4-BE49-F238E27FC236}">
                <a16:creationId xmlns:a16="http://schemas.microsoft.com/office/drawing/2014/main" id="{FEEE7B4B-7781-4178-8912-CB53DC7910B1}"/>
              </a:ext>
            </a:extLst>
          </p:cNvPr>
          <p:cNvSpPr>
            <a:spLocks noGrp="1"/>
          </p:cNvSpPr>
          <p:nvPr>
            <p:ph type="body" sz="quarter" idx="33"/>
          </p:nvPr>
        </p:nvSpPr>
        <p:spPr>
          <a:xfrm>
            <a:off x="9473096" y="1265729"/>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0" name="Text Placeholder 7">
            <a:extLst>
              <a:ext uri="{FF2B5EF4-FFF2-40B4-BE49-F238E27FC236}">
                <a16:creationId xmlns:a16="http://schemas.microsoft.com/office/drawing/2014/main" id="{65D71B9F-4F61-41D4-A7CC-FD63E71DC5A6}"/>
              </a:ext>
            </a:extLst>
          </p:cNvPr>
          <p:cNvSpPr>
            <a:spLocks noGrp="1"/>
          </p:cNvSpPr>
          <p:nvPr>
            <p:ph type="body" sz="quarter" idx="34"/>
          </p:nvPr>
        </p:nvSpPr>
        <p:spPr>
          <a:xfrm>
            <a:off x="6638113" y="2455544"/>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1" name="Text Placeholder 7">
            <a:extLst>
              <a:ext uri="{FF2B5EF4-FFF2-40B4-BE49-F238E27FC236}">
                <a16:creationId xmlns:a16="http://schemas.microsoft.com/office/drawing/2014/main" id="{1BD170B4-C089-4F45-8016-02293706DE36}"/>
              </a:ext>
            </a:extLst>
          </p:cNvPr>
          <p:cNvSpPr>
            <a:spLocks noGrp="1"/>
          </p:cNvSpPr>
          <p:nvPr>
            <p:ph type="body" sz="quarter" idx="35"/>
          </p:nvPr>
        </p:nvSpPr>
        <p:spPr>
          <a:xfrm>
            <a:off x="9473096" y="2455544"/>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2" name="Freeform: Shape 21">
            <a:extLst>
              <a:ext uri="{FF2B5EF4-FFF2-40B4-BE49-F238E27FC236}">
                <a16:creationId xmlns:a16="http://schemas.microsoft.com/office/drawing/2014/main" id="{E1D38B64-120F-4B33-BFE3-9536C55688C0}"/>
              </a:ext>
            </a:extLst>
          </p:cNvPr>
          <p:cNvSpPr>
            <a:spLocks/>
          </p:cNvSpPr>
          <p:nvPr userDrawn="1"/>
        </p:nvSpPr>
        <p:spPr bwMode="auto">
          <a:xfrm>
            <a:off x="0" y="0"/>
            <a:ext cx="6314264" cy="6858000"/>
          </a:xfrm>
          <a:custGeom>
            <a:avLst/>
            <a:gdLst>
              <a:gd name="connsiteX0" fmla="*/ 0 w 6314264"/>
              <a:gd name="connsiteY0" fmla="*/ 0 h 6850062"/>
              <a:gd name="connsiteX1" fmla="*/ 2371778 w 6314264"/>
              <a:gd name="connsiteY1" fmla="*/ 0 h 6850062"/>
              <a:gd name="connsiteX2" fmla="*/ 5821131 w 6314264"/>
              <a:gd name="connsiteY2" fmla="*/ 4462172 h 6850062"/>
              <a:gd name="connsiteX3" fmla="*/ 5967979 w 6314264"/>
              <a:gd name="connsiteY3" fmla="*/ 6737018 h 6850062"/>
              <a:gd name="connsiteX4" fmla="*/ 5901053 w 6314264"/>
              <a:gd name="connsiteY4" fmla="*/ 6850062 h 6850062"/>
              <a:gd name="connsiteX5" fmla="*/ 0 w 6314264"/>
              <a:gd name="connsiteY5" fmla="*/ 6850062 h 6850062"/>
              <a:gd name="connsiteX6" fmla="*/ 0 w 6314264"/>
              <a:gd name="connsiteY6" fmla="*/ 6791481 h 6850062"/>
              <a:gd name="connsiteX7" fmla="*/ 0 w 6314264"/>
              <a:gd name="connsiteY7" fmla="*/ 0 h 685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4264" h="6850062">
                <a:moveTo>
                  <a:pt x="0" y="0"/>
                </a:moveTo>
                <a:cubicBezTo>
                  <a:pt x="0" y="0"/>
                  <a:pt x="0" y="0"/>
                  <a:pt x="2371778" y="0"/>
                </a:cubicBezTo>
                <a:cubicBezTo>
                  <a:pt x="2402328" y="4520519"/>
                  <a:pt x="6334924" y="5918074"/>
                  <a:pt x="5821131" y="4462172"/>
                </a:cubicBezTo>
                <a:cubicBezTo>
                  <a:pt x="6272436" y="4633046"/>
                  <a:pt x="6588349" y="5598554"/>
                  <a:pt x="5967979" y="6737018"/>
                </a:cubicBezTo>
                <a:lnTo>
                  <a:pt x="5901053" y="6850062"/>
                </a:lnTo>
                <a:lnTo>
                  <a:pt x="0" y="6850062"/>
                </a:lnTo>
                <a:lnTo>
                  <a:pt x="0" y="6791481"/>
                </a:lnTo>
                <a:cubicBezTo>
                  <a:pt x="0" y="5305461"/>
                  <a:pt x="0" y="3143977"/>
                  <a:pt x="0" y="0"/>
                </a:cubicBezTo>
                <a:close/>
              </a:path>
            </a:pathLst>
          </a:custGeom>
          <a:solidFill>
            <a:srgbClr val="2C004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pt-PT"/>
          </a:p>
        </p:txBody>
      </p:sp>
      <p:sp>
        <p:nvSpPr>
          <p:cNvPr id="23" name="Freeform 26">
            <a:extLst>
              <a:ext uri="{FF2B5EF4-FFF2-40B4-BE49-F238E27FC236}">
                <a16:creationId xmlns:a16="http://schemas.microsoft.com/office/drawing/2014/main" id="{B017E329-98D6-4441-B449-FBAD88FAA377}"/>
              </a:ext>
            </a:extLst>
          </p:cNvPr>
          <p:cNvSpPr>
            <a:spLocks/>
          </p:cNvSpPr>
          <p:nvPr userDrawn="1"/>
        </p:nvSpPr>
        <p:spPr bwMode="auto">
          <a:xfrm>
            <a:off x="5688408" y="4703082"/>
            <a:ext cx="414338" cy="339383"/>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9E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
        <p:nvSpPr>
          <p:cNvPr id="24" name="Freeform 27">
            <a:extLst>
              <a:ext uri="{FF2B5EF4-FFF2-40B4-BE49-F238E27FC236}">
                <a16:creationId xmlns:a16="http://schemas.microsoft.com/office/drawing/2014/main" id="{8015E310-A729-4C80-936F-71D663EE6DA7}"/>
              </a:ext>
            </a:extLst>
          </p:cNvPr>
          <p:cNvSpPr>
            <a:spLocks/>
          </p:cNvSpPr>
          <p:nvPr userDrawn="1"/>
        </p:nvSpPr>
        <p:spPr bwMode="auto">
          <a:xfrm>
            <a:off x="5471869" y="4458435"/>
            <a:ext cx="630877" cy="536142"/>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
        <p:nvSpPr>
          <p:cNvPr id="25" name="Text Placeholder 7">
            <a:extLst>
              <a:ext uri="{FF2B5EF4-FFF2-40B4-BE49-F238E27FC236}">
                <a16:creationId xmlns:a16="http://schemas.microsoft.com/office/drawing/2014/main" id="{BBB56F29-6918-4BD4-9377-61503A926466}"/>
              </a:ext>
            </a:extLst>
          </p:cNvPr>
          <p:cNvSpPr>
            <a:spLocks noGrp="1"/>
          </p:cNvSpPr>
          <p:nvPr>
            <p:ph type="body" sz="quarter" idx="36"/>
          </p:nvPr>
        </p:nvSpPr>
        <p:spPr>
          <a:xfrm>
            <a:off x="412692" y="4869077"/>
            <a:ext cx="3344087" cy="1088820"/>
          </a:xfrm>
          <a:prstGeom prst="rect">
            <a:avLst/>
          </a:prstGeom>
        </p:spPr>
        <p:txBody>
          <a:bodyPr anchor="b">
            <a:noAutofit/>
          </a:bodyPr>
          <a:lstStyle>
            <a:lvl1pPr>
              <a:lnSpc>
                <a:spcPts val="1600"/>
              </a:lnSpc>
              <a:spcAft>
                <a:spcPts val="0"/>
              </a:spcAft>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3"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26"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27"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332730684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ext with Shapes - Layout4">
    <p:bg>
      <p:bgRef idx="1001">
        <a:schemeClr val="bg1"/>
      </p:bgRef>
    </p:bg>
    <p:spTree>
      <p:nvGrpSpPr>
        <p:cNvPr id="1" name=""/>
        <p:cNvGrpSpPr/>
        <p:nvPr/>
      </p:nvGrpSpPr>
      <p:grpSpPr>
        <a:xfrm>
          <a:off x="0" y="0"/>
          <a:ext cx="0" cy="0"/>
          <a:chOff x="0" y="0"/>
          <a:chExt cx="0" cy="0"/>
        </a:xfrm>
      </p:grpSpPr>
      <p:pic>
        <p:nvPicPr>
          <p:cNvPr id="16" name="Graphic 15">
            <a:extLst>
              <a:ext uri="{FF2B5EF4-FFF2-40B4-BE49-F238E27FC236}">
                <a16:creationId xmlns:a16="http://schemas.microsoft.com/office/drawing/2014/main" id="{9816AFFC-77B8-4D07-A4F8-5D71746F909B}"/>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t="9060"/>
          <a:stretch/>
        </p:blipFill>
        <p:spPr>
          <a:xfrm flipH="1">
            <a:off x="0" y="0"/>
            <a:ext cx="6728158" cy="6236668"/>
          </a:xfrm>
          <a:prstGeom prst="rect">
            <a:avLst/>
          </a:prstGeom>
        </p:spPr>
      </p:pic>
      <p:sp>
        <p:nvSpPr>
          <p:cNvPr id="19" name="Text Placeholder 7">
            <a:extLst>
              <a:ext uri="{FF2B5EF4-FFF2-40B4-BE49-F238E27FC236}">
                <a16:creationId xmlns:a16="http://schemas.microsoft.com/office/drawing/2014/main" id="{F44B07A7-FBF2-491D-B0F6-7A5448F53F32}"/>
              </a:ext>
            </a:extLst>
          </p:cNvPr>
          <p:cNvSpPr>
            <a:spLocks noGrp="1"/>
          </p:cNvSpPr>
          <p:nvPr>
            <p:ph type="body" sz="quarter" idx="35" hasCustomPrompt="1"/>
          </p:nvPr>
        </p:nvSpPr>
        <p:spPr>
          <a:xfrm>
            <a:off x="407988" y="2439343"/>
            <a:ext cx="4940178" cy="1008112"/>
          </a:xfrm>
          <a:prstGeom prst="rect">
            <a:avLst/>
          </a:prstGeom>
        </p:spPr>
        <p:txBody>
          <a:bodyPr anchor="t">
            <a:noAutofit/>
          </a:bodyPr>
          <a:lstStyle>
            <a:lvl1pPr algn="l">
              <a:lnSpc>
                <a:spcPts val="1800"/>
              </a:lnSpc>
              <a:spcAft>
                <a:spcPts val="600"/>
              </a:spcAft>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0" name="Text Placeholder 7">
            <a:extLst>
              <a:ext uri="{FF2B5EF4-FFF2-40B4-BE49-F238E27FC236}">
                <a16:creationId xmlns:a16="http://schemas.microsoft.com/office/drawing/2014/main" id="{6956FD36-565A-4468-BCC4-CB7785266950}"/>
              </a:ext>
            </a:extLst>
          </p:cNvPr>
          <p:cNvSpPr>
            <a:spLocks noGrp="1"/>
          </p:cNvSpPr>
          <p:nvPr>
            <p:ph type="body" sz="quarter" idx="36" hasCustomPrompt="1"/>
          </p:nvPr>
        </p:nvSpPr>
        <p:spPr>
          <a:xfrm>
            <a:off x="7896200" y="140492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1" name="Text Placeholder 7">
            <a:extLst>
              <a:ext uri="{FF2B5EF4-FFF2-40B4-BE49-F238E27FC236}">
                <a16:creationId xmlns:a16="http://schemas.microsoft.com/office/drawing/2014/main" id="{16278310-82AA-4E47-A510-E54DC245FB2B}"/>
              </a:ext>
            </a:extLst>
          </p:cNvPr>
          <p:cNvSpPr>
            <a:spLocks noGrp="1"/>
          </p:cNvSpPr>
          <p:nvPr>
            <p:ph type="body" sz="quarter" idx="37" hasCustomPrompt="1"/>
          </p:nvPr>
        </p:nvSpPr>
        <p:spPr>
          <a:xfrm>
            <a:off x="7896200" y="5918247"/>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2" name="Text Placeholder 7">
            <a:extLst>
              <a:ext uri="{FF2B5EF4-FFF2-40B4-BE49-F238E27FC236}">
                <a16:creationId xmlns:a16="http://schemas.microsoft.com/office/drawing/2014/main" id="{ABF327CC-2917-45F5-82B2-75A9F742E63A}"/>
              </a:ext>
            </a:extLst>
          </p:cNvPr>
          <p:cNvSpPr>
            <a:spLocks noGrp="1"/>
          </p:cNvSpPr>
          <p:nvPr>
            <p:ph type="body" sz="quarter" idx="38" hasCustomPrompt="1"/>
          </p:nvPr>
        </p:nvSpPr>
        <p:spPr>
          <a:xfrm>
            <a:off x="7896200" y="501558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3" name="Text Placeholder 7">
            <a:extLst>
              <a:ext uri="{FF2B5EF4-FFF2-40B4-BE49-F238E27FC236}">
                <a16:creationId xmlns:a16="http://schemas.microsoft.com/office/drawing/2014/main" id="{169195DA-4761-45A5-B68F-E20845F04F0C}"/>
              </a:ext>
            </a:extLst>
          </p:cNvPr>
          <p:cNvSpPr>
            <a:spLocks noGrp="1"/>
          </p:cNvSpPr>
          <p:nvPr>
            <p:ph type="body" sz="quarter" idx="39" hasCustomPrompt="1"/>
          </p:nvPr>
        </p:nvSpPr>
        <p:spPr>
          <a:xfrm>
            <a:off x="7896200" y="4112916"/>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4" name="Text Placeholder 7">
            <a:extLst>
              <a:ext uri="{FF2B5EF4-FFF2-40B4-BE49-F238E27FC236}">
                <a16:creationId xmlns:a16="http://schemas.microsoft.com/office/drawing/2014/main" id="{343313FC-7C2A-4C39-A322-E5328A14AED9}"/>
              </a:ext>
            </a:extLst>
          </p:cNvPr>
          <p:cNvSpPr>
            <a:spLocks noGrp="1"/>
          </p:cNvSpPr>
          <p:nvPr>
            <p:ph type="body" sz="quarter" idx="40" hasCustomPrompt="1"/>
          </p:nvPr>
        </p:nvSpPr>
        <p:spPr>
          <a:xfrm>
            <a:off x="7896200" y="321025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5" name="Text Placeholder 7">
            <a:extLst>
              <a:ext uri="{FF2B5EF4-FFF2-40B4-BE49-F238E27FC236}">
                <a16:creationId xmlns:a16="http://schemas.microsoft.com/office/drawing/2014/main" id="{C9E896F1-84B5-4E7A-BD88-FFAFED8559EB}"/>
              </a:ext>
            </a:extLst>
          </p:cNvPr>
          <p:cNvSpPr>
            <a:spLocks noGrp="1"/>
          </p:cNvSpPr>
          <p:nvPr>
            <p:ph type="body" sz="quarter" idx="41" hasCustomPrompt="1"/>
          </p:nvPr>
        </p:nvSpPr>
        <p:spPr>
          <a:xfrm>
            <a:off x="7896200" y="2307586"/>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1"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1447298"/>
            <a:ext cx="5471988" cy="863600"/>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2"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4"/>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551247089"/>
      </p:ext>
    </p:extLst>
  </p:cSld>
  <p:clrMapOvr>
    <a:overrideClrMapping bg1="lt1" tx1="dk1" bg2="lt2" tx2="dk2" accent1="accent1" accent2="accent2" accent3="accent3" accent4="accent4" accent5="accent5" accent6="accent6" hlink="hlink" folHlink="folHlink"/>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columns with signature circle">
    <p:bg>
      <p:bgRef idx="1001">
        <a:schemeClr val="bg1"/>
      </p:bgRef>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46919663-CB01-46C8-8B1A-7D7C5FFB79D0}"/>
              </a:ext>
            </a:extLst>
          </p:cNvPr>
          <p:cNvSpPr/>
          <p:nvPr userDrawn="1"/>
        </p:nvSpPr>
        <p:spPr>
          <a:xfrm>
            <a:off x="998106" y="2708995"/>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Rectangle 15">
            <a:extLst>
              <a:ext uri="{FF2B5EF4-FFF2-40B4-BE49-F238E27FC236}">
                <a16:creationId xmlns:a16="http://schemas.microsoft.com/office/drawing/2014/main" id="{07A11129-008D-4898-86B9-B6C83562FA3A}"/>
              </a:ext>
            </a:extLst>
          </p:cNvPr>
          <p:cNvSpPr/>
          <p:nvPr userDrawn="1"/>
        </p:nvSpPr>
        <p:spPr>
          <a:xfrm>
            <a:off x="4601266" y="2744279"/>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7" name="Rectangle 16">
            <a:extLst>
              <a:ext uri="{FF2B5EF4-FFF2-40B4-BE49-F238E27FC236}">
                <a16:creationId xmlns:a16="http://schemas.microsoft.com/office/drawing/2014/main" id="{92D1F7AF-5F53-4627-A1CF-B58FCC387FCC}"/>
              </a:ext>
            </a:extLst>
          </p:cNvPr>
          <p:cNvSpPr/>
          <p:nvPr userDrawn="1"/>
        </p:nvSpPr>
        <p:spPr>
          <a:xfrm>
            <a:off x="8204425" y="2744279"/>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2" name="Oval 20">
            <a:extLst>
              <a:ext uri="{FF2B5EF4-FFF2-40B4-BE49-F238E27FC236}">
                <a16:creationId xmlns:a16="http://schemas.microsoft.com/office/drawing/2014/main" id="{C5DBDB28-88AB-4F14-9F73-9D7C1E6EE4B1}"/>
              </a:ext>
            </a:extLst>
          </p:cNvPr>
          <p:cNvSpPr/>
          <p:nvPr userDrawn="1"/>
        </p:nvSpPr>
        <p:spPr>
          <a:xfrm>
            <a:off x="8674834"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Oval 20">
            <a:extLst>
              <a:ext uri="{FF2B5EF4-FFF2-40B4-BE49-F238E27FC236}">
                <a16:creationId xmlns:a16="http://schemas.microsoft.com/office/drawing/2014/main" id="{2F532516-8DF9-44A4-935A-3131E96D437E}"/>
              </a:ext>
            </a:extLst>
          </p:cNvPr>
          <p:cNvSpPr/>
          <p:nvPr userDrawn="1"/>
        </p:nvSpPr>
        <p:spPr>
          <a:xfrm>
            <a:off x="5071675"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Oval 20">
            <a:extLst>
              <a:ext uri="{FF2B5EF4-FFF2-40B4-BE49-F238E27FC236}">
                <a16:creationId xmlns:a16="http://schemas.microsoft.com/office/drawing/2014/main" id="{41ACABC2-6590-4E4B-9507-376785C34C7E}"/>
              </a:ext>
            </a:extLst>
          </p:cNvPr>
          <p:cNvSpPr/>
          <p:nvPr userDrawn="1"/>
        </p:nvSpPr>
        <p:spPr>
          <a:xfrm>
            <a:off x="1468515"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2800" b="1"/>
          </a:p>
        </p:txBody>
      </p:sp>
      <p:sp>
        <p:nvSpPr>
          <p:cNvPr id="27" name="Text Placeholder 26">
            <a:extLst>
              <a:ext uri="{FF2B5EF4-FFF2-40B4-BE49-F238E27FC236}">
                <a16:creationId xmlns:a16="http://schemas.microsoft.com/office/drawing/2014/main" id="{EE342E13-99A8-4C50-9113-E5C3E8EF275E}"/>
              </a:ext>
            </a:extLst>
          </p:cNvPr>
          <p:cNvSpPr>
            <a:spLocks noGrp="1"/>
          </p:cNvSpPr>
          <p:nvPr>
            <p:ph type="body" sz="quarter" idx="10" hasCustomPrompt="1"/>
          </p:nvPr>
        </p:nvSpPr>
        <p:spPr>
          <a:xfrm>
            <a:off x="1678985" y="2492375"/>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8" name="Text Placeholder 26">
            <a:extLst>
              <a:ext uri="{FF2B5EF4-FFF2-40B4-BE49-F238E27FC236}">
                <a16:creationId xmlns:a16="http://schemas.microsoft.com/office/drawing/2014/main" id="{28BE06D5-C195-451B-AC35-95E3C649BB59}"/>
              </a:ext>
            </a:extLst>
          </p:cNvPr>
          <p:cNvSpPr>
            <a:spLocks noGrp="1"/>
          </p:cNvSpPr>
          <p:nvPr>
            <p:ph type="body" sz="quarter" idx="11" hasCustomPrompt="1"/>
          </p:nvPr>
        </p:nvSpPr>
        <p:spPr>
          <a:xfrm>
            <a:off x="5282145" y="2492896"/>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9" name="Text Placeholder 26">
            <a:extLst>
              <a:ext uri="{FF2B5EF4-FFF2-40B4-BE49-F238E27FC236}">
                <a16:creationId xmlns:a16="http://schemas.microsoft.com/office/drawing/2014/main" id="{303436BB-C15C-4765-BFF1-9337F7680429}"/>
              </a:ext>
            </a:extLst>
          </p:cNvPr>
          <p:cNvSpPr>
            <a:spLocks noGrp="1"/>
          </p:cNvSpPr>
          <p:nvPr>
            <p:ph type="body" sz="quarter" idx="12" hasCustomPrompt="1"/>
          </p:nvPr>
        </p:nvSpPr>
        <p:spPr>
          <a:xfrm>
            <a:off x="8885304" y="2465855"/>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31" name="Text Placeholder 30">
            <a:extLst>
              <a:ext uri="{FF2B5EF4-FFF2-40B4-BE49-F238E27FC236}">
                <a16:creationId xmlns:a16="http://schemas.microsoft.com/office/drawing/2014/main" id="{1162E3C5-6092-4641-B639-FF818E2DB588}"/>
              </a:ext>
            </a:extLst>
          </p:cNvPr>
          <p:cNvSpPr>
            <a:spLocks noGrp="1"/>
          </p:cNvSpPr>
          <p:nvPr>
            <p:ph type="body" sz="quarter" idx="13" hasCustomPrompt="1"/>
          </p:nvPr>
        </p:nvSpPr>
        <p:spPr>
          <a:xfrm>
            <a:off x="1138441" y="4005263"/>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2" name="Text Placeholder 30">
            <a:extLst>
              <a:ext uri="{FF2B5EF4-FFF2-40B4-BE49-F238E27FC236}">
                <a16:creationId xmlns:a16="http://schemas.microsoft.com/office/drawing/2014/main" id="{B4C4A495-4C6A-49E0-8118-A975B2E88321}"/>
              </a:ext>
            </a:extLst>
          </p:cNvPr>
          <p:cNvSpPr>
            <a:spLocks noGrp="1"/>
          </p:cNvSpPr>
          <p:nvPr>
            <p:ph type="body" sz="quarter" idx="14" hasCustomPrompt="1"/>
          </p:nvPr>
        </p:nvSpPr>
        <p:spPr>
          <a:xfrm>
            <a:off x="4741601" y="4005064"/>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3" name="Text Placeholder 30">
            <a:extLst>
              <a:ext uri="{FF2B5EF4-FFF2-40B4-BE49-F238E27FC236}">
                <a16:creationId xmlns:a16="http://schemas.microsoft.com/office/drawing/2014/main" id="{8C784D9E-AFE4-47BA-87D1-E386C20ED64C}"/>
              </a:ext>
            </a:extLst>
          </p:cNvPr>
          <p:cNvSpPr>
            <a:spLocks noGrp="1"/>
          </p:cNvSpPr>
          <p:nvPr>
            <p:ph type="body" sz="quarter" idx="15" hasCustomPrompt="1"/>
          </p:nvPr>
        </p:nvSpPr>
        <p:spPr>
          <a:xfrm>
            <a:off x="8344760" y="4005064"/>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7" name="Text Placeholder 36">
            <a:extLst>
              <a:ext uri="{FF2B5EF4-FFF2-40B4-BE49-F238E27FC236}">
                <a16:creationId xmlns:a16="http://schemas.microsoft.com/office/drawing/2014/main" id="{38EBB49C-19EA-4D54-98F7-9E9FF53FD1B6}"/>
              </a:ext>
            </a:extLst>
          </p:cNvPr>
          <p:cNvSpPr>
            <a:spLocks noGrp="1"/>
          </p:cNvSpPr>
          <p:nvPr>
            <p:ph type="body" sz="quarter" idx="16" hasCustomPrompt="1"/>
          </p:nvPr>
        </p:nvSpPr>
        <p:spPr>
          <a:xfrm>
            <a:off x="8344760" y="4941888"/>
            <a:ext cx="2736850" cy="935037"/>
          </a:xfrm>
          <a:prstGeom prst="rect">
            <a:avLst/>
          </a:prstGeom>
        </p:spPr>
        <p:txBody>
          <a:bodyPr>
            <a:normAutofit/>
          </a:bodyPr>
          <a:lstStyle>
            <a:lvl1pPr>
              <a:defRPr sz="1400"/>
            </a:lvl1pPr>
          </a:lstStyle>
          <a:p>
            <a:pPr lvl="0"/>
            <a:r>
              <a:rPr lang="en-US" dirty="0"/>
              <a:t>Click to insert text</a:t>
            </a:r>
          </a:p>
        </p:txBody>
      </p:sp>
      <p:sp>
        <p:nvSpPr>
          <p:cNvPr id="38" name="Text Placeholder 36">
            <a:extLst>
              <a:ext uri="{FF2B5EF4-FFF2-40B4-BE49-F238E27FC236}">
                <a16:creationId xmlns:a16="http://schemas.microsoft.com/office/drawing/2014/main" id="{914F5F94-C619-4353-985D-517B9A1ED51A}"/>
              </a:ext>
            </a:extLst>
          </p:cNvPr>
          <p:cNvSpPr>
            <a:spLocks noGrp="1"/>
          </p:cNvSpPr>
          <p:nvPr>
            <p:ph type="body" sz="quarter" idx="17" hasCustomPrompt="1"/>
          </p:nvPr>
        </p:nvSpPr>
        <p:spPr>
          <a:xfrm>
            <a:off x="4741601" y="4919315"/>
            <a:ext cx="2736850" cy="935037"/>
          </a:xfrm>
          <a:prstGeom prst="rect">
            <a:avLst/>
          </a:prstGeom>
        </p:spPr>
        <p:txBody>
          <a:bodyPr>
            <a:normAutofit/>
          </a:bodyPr>
          <a:lstStyle>
            <a:lvl1pPr>
              <a:defRPr sz="1400"/>
            </a:lvl1pPr>
          </a:lstStyle>
          <a:p>
            <a:pPr lvl="0"/>
            <a:r>
              <a:rPr lang="en-US" dirty="0"/>
              <a:t>Click to insert text</a:t>
            </a:r>
          </a:p>
        </p:txBody>
      </p:sp>
      <p:sp>
        <p:nvSpPr>
          <p:cNvPr id="39" name="Text Placeholder 36">
            <a:extLst>
              <a:ext uri="{FF2B5EF4-FFF2-40B4-BE49-F238E27FC236}">
                <a16:creationId xmlns:a16="http://schemas.microsoft.com/office/drawing/2014/main" id="{43904984-B2AA-40BC-977A-39D263DD919B}"/>
              </a:ext>
            </a:extLst>
          </p:cNvPr>
          <p:cNvSpPr>
            <a:spLocks noGrp="1"/>
          </p:cNvSpPr>
          <p:nvPr>
            <p:ph type="body" sz="quarter" idx="18" hasCustomPrompt="1"/>
          </p:nvPr>
        </p:nvSpPr>
        <p:spPr>
          <a:xfrm>
            <a:off x="1138441" y="4919315"/>
            <a:ext cx="2736850" cy="935037"/>
          </a:xfrm>
          <a:prstGeom prst="rect">
            <a:avLst/>
          </a:prstGeom>
        </p:spPr>
        <p:txBody>
          <a:bodyPr>
            <a:normAutofit/>
          </a:bodyPr>
          <a:lstStyle>
            <a:lvl1pPr>
              <a:defRPr sz="1400"/>
            </a:lvl1pPr>
          </a:lstStyle>
          <a:p>
            <a:pPr lvl="0"/>
            <a:r>
              <a:rPr lang="en-US" dirty="0"/>
              <a:t>Click to insert text</a:t>
            </a:r>
          </a:p>
        </p:txBody>
      </p:sp>
      <p:sp>
        <p:nvSpPr>
          <p:cNvPr id="18"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9"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814383375"/>
      </p:ext>
    </p:extLst>
  </p:cSld>
  <p:clrMapOvr>
    <a:overrideClrMapping bg1="lt1" tx1="dk1" bg2="lt2" tx2="dk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ext with Shapes - Layout5">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50C01FB-E2BF-4470-A153-6F7BF3CCF3F9}"/>
              </a:ext>
            </a:extLst>
          </p:cNvPr>
          <p:cNvSpPr/>
          <p:nvPr userDrawn="1"/>
        </p:nvSpPr>
        <p:spPr>
          <a:xfrm>
            <a:off x="0" y="4437112"/>
            <a:ext cx="12192000" cy="2420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4" name="Text Placeholder 7">
            <a:extLst>
              <a:ext uri="{FF2B5EF4-FFF2-40B4-BE49-F238E27FC236}">
                <a16:creationId xmlns:a16="http://schemas.microsoft.com/office/drawing/2014/main" id="{A4F8F9B7-22AF-440B-AF0A-78B650932C21}"/>
              </a:ext>
            </a:extLst>
          </p:cNvPr>
          <p:cNvSpPr>
            <a:spLocks noGrp="1"/>
          </p:cNvSpPr>
          <p:nvPr>
            <p:ph type="body" sz="quarter" idx="32" hasCustomPrompt="1"/>
          </p:nvPr>
        </p:nvSpPr>
        <p:spPr>
          <a:xfrm>
            <a:off x="407988" y="1700808"/>
            <a:ext cx="5832475" cy="432048"/>
          </a:xfrm>
          <a:prstGeom prst="rect">
            <a:avLst/>
          </a:prstGeom>
        </p:spPr>
        <p:txBody>
          <a:bodyPr anchor="ctr">
            <a:noAutofit/>
          </a:bodyPr>
          <a:lstStyle>
            <a:lvl1pPr>
              <a:lnSpc>
                <a:spcPts val="2200"/>
              </a:lnSpc>
              <a:spcAft>
                <a:spcPts val="0"/>
              </a:spcAft>
              <a:defRPr sz="1800">
                <a:solidFill>
                  <a:srgbClr val="12ABDB"/>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title</a:t>
            </a:r>
          </a:p>
        </p:txBody>
      </p:sp>
      <p:pic>
        <p:nvPicPr>
          <p:cNvPr id="14" name="Graphic 13">
            <a:extLst>
              <a:ext uri="{FF2B5EF4-FFF2-40B4-BE49-F238E27FC236}">
                <a16:creationId xmlns:a16="http://schemas.microsoft.com/office/drawing/2014/main" id="{CBFCF213-9AB8-422B-8F8D-9F6A01ED15F1}"/>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r="13305" b="8553"/>
          <a:stretch>
            <a:fillRect/>
          </a:stretch>
        </p:blipFill>
        <p:spPr>
          <a:xfrm rot="19314106">
            <a:off x="10091405" y="-166653"/>
            <a:ext cx="3522628" cy="5177025"/>
          </a:xfrm>
          <a:custGeom>
            <a:avLst/>
            <a:gdLst>
              <a:gd name="connsiteX0" fmla="*/ 3522628 w 3522628"/>
              <a:gd name="connsiteY0" fmla="*/ 891962 h 5177025"/>
              <a:gd name="connsiteX1" fmla="*/ 162923 w 3522628"/>
              <a:gd name="connsiteY1" fmla="*/ 5177025 h 5177025"/>
              <a:gd name="connsiteX2" fmla="*/ 0 w 3522628"/>
              <a:gd name="connsiteY2" fmla="*/ 5049285 h 5177025"/>
              <a:gd name="connsiteX3" fmla="*/ 0 w 3522628"/>
              <a:gd name="connsiteY3" fmla="*/ 1923687 h 5177025"/>
              <a:gd name="connsiteX4" fmla="*/ 1508267 w 3522628"/>
              <a:gd name="connsiteY4" fmla="*/ 0 h 5177025"/>
              <a:gd name="connsiteX5" fmla="*/ 2384994 w 3522628"/>
              <a:gd name="connsiteY5" fmla="*/ 0 h 51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2628" h="5177025">
                <a:moveTo>
                  <a:pt x="3522628" y="891962"/>
                </a:moveTo>
                <a:lnTo>
                  <a:pt x="162923" y="5177025"/>
                </a:lnTo>
                <a:lnTo>
                  <a:pt x="0" y="5049285"/>
                </a:lnTo>
                <a:lnTo>
                  <a:pt x="0" y="1923687"/>
                </a:lnTo>
                <a:lnTo>
                  <a:pt x="1508267" y="0"/>
                </a:lnTo>
                <a:lnTo>
                  <a:pt x="2384994" y="0"/>
                </a:lnTo>
                <a:close/>
              </a:path>
            </a:pathLst>
          </a:custGeom>
        </p:spPr>
      </p:pic>
      <p:sp>
        <p:nvSpPr>
          <p:cNvPr id="40" name="Text Placeholder 7">
            <a:extLst>
              <a:ext uri="{FF2B5EF4-FFF2-40B4-BE49-F238E27FC236}">
                <a16:creationId xmlns:a16="http://schemas.microsoft.com/office/drawing/2014/main" id="{6343BDF6-D0DB-4726-8EA9-DA3DE0DFDE11}"/>
              </a:ext>
            </a:extLst>
          </p:cNvPr>
          <p:cNvSpPr>
            <a:spLocks noGrp="1"/>
          </p:cNvSpPr>
          <p:nvPr>
            <p:ph type="body" sz="quarter" idx="35" hasCustomPrompt="1"/>
          </p:nvPr>
        </p:nvSpPr>
        <p:spPr>
          <a:xfrm>
            <a:off x="618009"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1" name="Text Placeholder 7">
            <a:extLst>
              <a:ext uri="{FF2B5EF4-FFF2-40B4-BE49-F238E27FC236}">
                <a16:creationId xmlns:a16="http://schemas.microsoft.com/office/drawing/2014/main" id="{3B423489-C448-4223-A3F1-FAB0DF95C7E0}"/>
              </a:ext>
            </a:extLst>
          </p:cNvPr>
          <p:cNvSpPr>
            <a:spLocks noGrp="1"/>
          </p:cNvSpPr>
          <p:nvPr>
            <p:ph type="body" sz="quarter" idx="36" hasCustomPrompt="1"/>
          </p:nvPr>
        </p:nvSpPr>
        <p:spPr>
          <a:xfrm>
            <a:off x="2511156"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2" name="Text Placeholder 7">
            <a:extLst>
              <a:ext uri="{FF2B5EF4-FFF2-40B4-BE49-F238E27FC236}">
                <a16:creationId xmlns:a16="http://schemas.microsoft.com/office/drawing/2014/main" id="{415D3B99-29BD-4D4A-BD25-28628B5AD295}"/>
              </a:ext>
            </a:extLst>
          </p:cNvPr>
          <p:cNvSpPr>
            <a:spLocks noGrp="1"/>
          </p:cNvSpPr>
          <p:nvPr>
            <p:ph type="body" sz="quarter" idx="37" hasCustomPrompt="1"/>
          </p:nvPr>
        </p:nvSpPr>
        <p:spPr>
          <a:xfrm>
            <a:off x="4404303"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a16="http://schemas.microsoft.com/office/drawing/2014/main" id="{FB92CCBF-AD9B-4B1F-81E0-1F58CD476991}"/>
              </a:ext>
            </a:extLst>
          </p:cNvPr>
          <p:cNvSpPr>
            <a:spLocks noGrp="1"/>
          </p:cNvSpPr>
          <p:nvPr>
            <p:ph type="body" sz="quarter" idx="38" hasCustomPrompt="1"/>
          </p:nvPr>
        </p:nvSpPr>
        <p:spPr>
          <a:xfrm>
            <a:off x="6297450"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a16="http://schemas.microsoft.com/office/drawing/2014/main" id="{429263E9-C628-4DAE-AAF4-D4C456E5A7F2}"/>
              </a:ext>
            </a:extLst>
          </p:cNvPr>
          <p:cNvSpPr>
            <a:spLocks noGrp="1"/>
          </p:cNvSpPr>
          <p:nvPr>
            <p:ph type="body" sz="quarter" idx="39" hasCustomPrompt="1"/>
          </p:nvPr>
        </p:nvSpPr>
        <p:spPr>
          <a:xfrm>
            <a:off x="8190597"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a16="http://schemas.microsoft.com/office/drawing/2014/main" id="{266B7D82-19EF-4C8A-8D75-AEA2758E426F}"/>
              </a:ext>
            </a:extLst>
          </p:cNvPr>
          <p:cNvSpPr>
            <a:spLocks noGrp="1"/>
          </p:cNvSpPr>
          <p:nvPr>
            <p:ph type="body" sz="quarter" idx="40"/>
          </p:nvPr>
        </p:nvSpPr>
        <p:spPr>
          <a:xfrm>
            <a:off x="10083744" y="5585038"/>
            <a:ext cx="1692449" cy="432048"/>
          </a:xfrm>
          <a:prstGeom prst="rect">
            <a:avLst/>
          </a:prstGeom>
        </p:spPr>
        <p:txBody>
          <a:bodyPr anchor="ctr">
            <a:noAutofit/>
          </a:bodyPr>
          <a:lstStyle>
            <a:lvl1pPr algn="r">
              <a:lnSpc>
                <a:spcPts val="1600"/>
              </a:lnSpc>
              <a:defRPr sz="1400" b="1">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5"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6"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7"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4"/>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0" name="Text Placeholder 7">
            <a:extLst>
              <a:ext uri="{FF2B5EF4-FFF2-40B4-BE49-F238E27FC236}">
                <a16:creationId xmlns:a16="http://schemas.microsoft.com/office/drawing/2014/main" id="{9228FC83-C11D-47F2-8BDE-B10D125E5E87}"/>
              </a:ext>
            </a:extLst>
          </p:cNvPr>
          <p:cNvSpPr>
            <a:spLocks noGrp="1"/>
          </p:cNvSpPr>
          <p:nvPr>
            <p:ph type="body" sz="quarter" idx="41" hasCustomPrompt="1"/>
          </p:nvPr>
        </p:nvSpPr>
        <p:spPr>
          <a:xfrm>
            <a:off x="426488"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1" name="Text Placeholder 7">
            <a:extLst>
              <a:ext uri="{FF2B5EF4-FFF2-40B4-BE49-F238E27FC236}">
                <a16:creationId xmlns:a16="http://schemas.microsoft.com/office/drawing/2014/main" id="{9228FC83-C11D-47F2-8BDE-B10D125E5E87}"/>
              </a:ext>
            </a:extLst>
          </p:cNvPr>
          <p:cNvSpPr>
            <a:spLocks noGrp="1"/>
          </p:cNvSpPr>
          <p:nvPr>
            <p:ph type="body" sz="quarter" idx="42" hasCustomPrompt="1"/>
          </p:nvPr>
        </p:nvSpPr>
        <p:spPr>
          <a:xfrm>
            <a:off x="3860688"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a16="http://schemas.microsoft.com/office/drawing/2014/main" id="{9228FC83-C11D-47F2-8BDE-B10D125E5E87}"/>
              </a:ext>
            </a:extLst>
          </p:cNvPr>
          <p:cNvSpPr>
            <a:spLocks noGrp="1"/>
          </p:cNvSpPr>
          <p:nvPr>
            <p:ph type="body" sz="quarter" idx="43" hasCustomPrompt="1"/>
          </p:nvPr>
        </p:nvSpPr>
        <p:spPr>
          <a:xfrm>
            <a:off x="7294887"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3"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 xmlns:asvg="http://schemas.microsoft.com/office/drawing/2016/SVG/main" r:embed="rId6"/>
              </a:ext>
            </a:extLst>
          </a:blip>
          <a:srcRect l="81836" t="-4713" b="16530"/>
          <a:stretch/>
        </p:blipFill>
        <p:spPr>
          <a:xfrm>
            <a:off x="11547793" y="188640"/>
            <a:ext cx="424356" cy="459624"/>
          </a:xfrm>
          <a:prstGeom prst="rect">
            <a:avLst/>
          </a:prstGeom>
        </p:spPr>
      </p:pic>
      <p:cxnSp>
        <p:nvCxnSpPr>
          <p:cNvPr id="24" name="Straight Connector 23">
            <a:extLst>
              <a:ext uri="{FF2B5EF4-FFF2-40B4-BE49-F238E27FC236}">
                <a16:creationId xmlns:a16="http://schemas.microsoft.com/office/drawing/2014/main" id="{0FF5023A-0693-40EF-A144-6A5D8AD8789F}"/>
              </a:ext>
            </a:extLst>
          </p:cNvPr>
          <p:cNvCxnSpPr>
            <a:cxnSpLocks/>
          </p:cNvCxnSpPr>
          <p:nvPr userDrawn="1"/>
        </p:nvCxnSpPr>
        <p:spPr>
          <a:xfrm>
            <a:off x="407988" y="2235647"/>
            <a:ext cx="10036131" cy="0"/>
          </a:xfrm>
          <a:prstGeom prst="line">
            <a:avLst/>
          </a:prstGeom>
          <a:solidFill>
            <a:schemeClr val="tx1"/>
          </a:solidFill>
          <a:ln w="47625" cap="flat">
            <a:solidFill>
              <a:schemeClr val="bg1">
                <a:lumMod val="85000"/>
              </a:schemeClr>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5007456"/>
      </p:ext>
    </p:extLst>
  </p:cSld>
  <p:clrMapOvr>
    <a:overrideClrMapping bg1="lt1" tx1="dk1" bg2="lt2" tx2="dk2" accent1="accent1" accent2="accent2" accent3="accent3" accent4="accent4" accent5="accent5" accent6="accent6" hlink="hlink" folHlink="folHlink"/>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Organization Chart">
    <p:bg>
      <p:bgRef idx="1001">
        <a:schemeClr val="bg1"/>
      </p:bgRef>
    </p:bg>
    <p:spTree>
      <p:nvGrpSpPr>
        <p:cNvPr id="1" name=""/>
        <p:cNvGrpSpPr/>
        <p:nvPr/>
      </p:nvGrpSpPr>
      <p:grpSpPr>
        <a:xfrm>
          <a:off x="0" y="0"/>
          <a:ext cx="0" cy="0"/>
          <a:chOff x="0" y="0"/>
          <a:chExt cx="0" cy="0"/>
        </a:xfrm>
      </p:grpSpPr>
      <p:sp>
        <p:nvSpPr>
          <p:cNvPr id="42" name="Text Placeholder 7">
            <a:extLst>
              <a:ext uri="{FF2B5EF4-FFF2-40B4-BE49-F238E27FC236}">
                <a16:creationId xmlns:a16="http://schemas.microsoft.com/office/drawing/2014/main" id="{5889F4BD-9B8F-420C-96FD-C732EE0EE6BD}"/>
              </a:ext>
            </a:extLst>
          </p:cNvPr>
          <p:cNvSpPr>
            <a:spLocks noGrp="1"/>
          </p:cNvSpPr>
          <p:nvPr>
            <p:ph type="body" sz="quarter" idx="38" hasCustomPrompt="1"/>
          </p:nvPr>
        </p:nvSpPr>
        <p:spPr>
          <a:xfrm>
            <a:off x="666750" y="5733255"/>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a16="http://schemas.microsoft.com/office/drawing/2014/main" id="{E26F6CC5-0FBD-4B39-8067-DA4CA3D08DF5}"/>
              </a:ext>
            </a:extLst>
          </p:cNvPr>
          <p:cNvSpPr>
            <a:spLocks noGrp="1"/>
          </p:cNvSpPr>
          <p:nvPr>
            <p:ph type="body" sz="quarter" idx="39" hasCustomPrompt="1"/>
          </p:nvPr>
        </p:nvSpPr>
        <p:spPr>
          <a:xfrm>
            <a:off x="2794164" y="5737641"/>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a16="http://schemas.microsoft.com/office/drawing/2014/main" id="{6D83DCD9-FC24-4ACE-8B52-269E78EA5154}"/>
              </a:ext>
            </a:extLst>
          </p:cNvPr>
          <p:cNvSpPr>
            <a:spLocks noGrp="1"/>
          </p:cNvSpPr>
          <p:nvPr>
            <p:ph type="body" sz="quarter" idx="40" hasCustomPrompt="1"/>
          </p:nvPr>
        </p:nvSpPr>
        <p:spPr>
          <a:xfrm>
            <a:off x="4927473" y="5737641"/>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a16="http://schemas.microsoft.com/office/drawing/2014/main" id="{75441542-8C67-4120-B77E-FF0148E22F4B}"/>
              </a:ext>
            </a:extLst>
          </p:cNvPr>
          <p:cNvSpPr>
            <a:spLocks noGrp="1"/>
          </p:cNvSpPr>
          <p:nvPr>
            <p:ph type="body" sz="quarter" idx="41" hasCustomPrompt="1"/>
          </p:nvPr>
        </p:nvSpPr>
        <p:spPr>
          <a:xfrm>
            <a:off x="7060200" y="5733156"/>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6" name="Text Placeholder 7">
            <a:extLst>
              <a:ext uri="{FF2B5EF4-FFF2-40B4-BE49-F238E27FC236}">
                <a16:creationId xmlns:a16="http://schemas.microsoft.com/office/drawing/2014/main" id="{B4323275-6F19-499D-9A1B-2C56B8029E99}"/>
              </a:ext>
            </a:extLst>
          </p:cNvPr>
          <p:cNvSpPr>
            <a:spLocks noGrp="1"/>
          </p:cNvSpPr>
          <p:nvPr>
            <p:ph type="body" sz="quarter" idx="42" hasCustomPrompt="1"/>
          </p:nvPr>
        </p:nvSpPr>
        <p:spPr>
          <a:xfrm>
            <a:off x="9192926" y="5733156"/>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9" name="Text Placeholder 7">
            <a:extLst>
              <a:ext uri="{FF2B5EF4-FFF2-40B4-BE49-F238E27FC236}">
                <a16:creationId xmlns:a16="http://schemas.microsoft.com/office/drawing/2014/main" id="{5AAEF36F-2753-4DC6-898C-49B56113E4F4}"/>
              </a:ext>
            </a:extLst>
          </p:cNvPr>
          <p:cNvSpPr>
            <a:spLocks noGrp="1"/>
          </p:cNvSpPr>
          <p:nvPr>
            <p:ph type="body" sz="quarter" idx="37" hasCustomPrompt="1"/>
          </p:nvPr>
        </p:nvSpPr>
        <p:spPr>
          <a:xfrm>
            <a:off x="3647728" y="1958081"/>
            <a:ext cx="1440160" cy="1152128"/>
          </a:xfrm>
          <a:prstGeom prst="rect">
            <a:avLst/>
          </a:prstGeom>
          <a:solidFill>
            <a:srgbClr val="0070AD"/>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37" name="Text Placeholder 7">
            <a:extLst>
              <a:ext uri="{FF2B5EF4-FFF2-40B4-BE49-F238E27FC236}">
                <a16:creationId xmlns:a16="http://schemas.microsoft.com/office/drawing/2014/main" id="{AD94FF36-F4B8-4ED6-BB44-FDBFDBFA2A1C}"/>
              </a:ext>
            </a:extLst>
          </p:cNvPr>
          <p:cNvSpPr>
            <a:spLocks noGrp="1"/>
          </p:cNvSpPr>
          <p:nvPr>
            <p:ph type="body" sz="quarter" idx="35" hasCustomPrompt="1"/>
          </p:nvPr>
        </p:nvSpPr>
        <p:spPr>
          <a:xfrm>
            <a:off x="6384032" y="3428999"/>
            <a:ext cx="144016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8" name="Rectangle 7">
            <a:extLst>
              <a:ext uri="{FF2B5EF4-FFF2-40B4-BE49-F238E27FC236}">
                <a16:creationId xmlns:a16="http://schemas.microsoft.com/office/drawing/2014/main" id="{404E50B0-1D58-4F15-A351-E3515806816D}"/>
              </a:ext>
            </a:extLst>
          </p:cNvPr>
          <p:cNvSpPr/>
          <p:nvPr/>
        </p:nvSpPr>
        <p:spPr>
          <a:xfrm>
            <a:off x="3589947" y="1916832"/>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2" name="Rectangle 11">
            <a:extLst>
              <a:ext uri="{FF2B5EF4-FFF2-40B4-BE49-F238E27FC236}">
                <a16:creationId xmlns:a16="http://schemas.microsoft.com/office/drawing/2014/main" id="{AE59D603-4EF9-47FC-B148-3573A831D791}"/>
              </a:ext>
            </a:extLst>
          </p:cNvPr>
          <p:cNvSpPr/>
          <p:nvPr/>
        </p:nvSpPr>
        <p:spPr>
          <a:xfrm>
            <a:off x="6337816" y="3389316"/>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6" name="Rectangle 15">
            <a:extLst>
              <a:ext uri="{FF2B5EF4-FFF2-40B4-BE49-F238E27FC236}">
                <a16:creationId xmlns:a16="http://schemas.microsoft.com/office/drawing/2014/main" id="{58AC5158-E8A1-44A7-8617-AC56F0DD1719}"/>
              </a:ext>
            </a:extLst>
          </p:cNvPr>
          <p:cNvSpPr/>
          <p:nvPr/>
        </p:nvSpPr>
        <p:spPr>
          <a:xfrm>
            <a:off x="839788" y="3389316"/>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7" name="TextBox 16">
            <a:extLst>
              <a:ext uri="{FF2B5EF4-FFF2-40B4-BE49-F238E27FC236}">
                <a16:creationId xmlns:a16="http://schemas.microsoft.com/office/drawing/2014/main" id="{C761E736-25EA-4914-A717-28A039625E8C}"/>
              </a:ext>
            </a:extLst>
          </p:cNvPr>
          <p:cNvSpPr txBox="1"/>
          <p:nvPr/>
        </p:nvSpPr>
        <p:spPr>
          <a:xfrm>
            <a:off x="883343" y="3711981"/>
            <a:ext cx="1239750" cy="510909"/>
          </a:xfrm>
          <a:prstGeom prst="rect">
            <a:avLst/>
          </a:prstGeom>
          <a:noFill/>
        </p:spPr>
        <p:txBody>
          <a:bodyPr wrap="square" rtlCol="0">
            <a:spAutoFit/>
          </a:bodyPr>
          <a:lstStyle/>
          <a:p>
            <a:pPr algn="r">
              <a:lnSpc>
                <a:spcPct val="85000"/>
              </a:lnSpc>
            </a:pPr>
            <a:r>
              <a:rPr lang="en-US" sz="1600" b="1" kern="0" dirty="0">
                <a:solidFill>
                  <a:schemeClr val="bg1"/>
                </a:solidFill>
                <a:latin typeface="+mj-lt"/>
                <a:ea typeface="Georgia" charset="0"/>
                <a:cs typeface="Georgia" charset="0"/>
                <a:sym typeface="Arial"/>
              </a:rPr>
              <a:t>Group Name</a:t>
            </a:r>
          </a:p>
        </p:txBody>
      </p:sp>
      <p:cxnSp>
        <p:nvCxnSpPr>
          <p:cNvPr id="19" name="Straight Connector 18">
            <a:extLst>
              <a:ext uri="{FF2B5EF4-FFF2-40B4-BE49-F238E27FC236}">
                <a16:creationId xmlns:a16="http://schemas.microsoft.com/office/drawing/2014/main" id="{A898D83E-9F4A-4269-9BEB-326164B60B7C}"/>
              </a:ext>
            </a:extLst>
          </p:cNvPr>
          <p:cNvCxnSpPr>
            <a:cxnSpLocks/>
          </p:cNvCxnSpPr>
          <p:nvPr userDrawn="1"/>
        </p:nvCxnSpPr>
        <p:spPr>
          <a:xfrm>
            <a:off x="4367808"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87D369E-74E6-4DE1-ADB0-EB6EF05664B8}"/>
              </a:ext>
            </a:extLst>
          </p:cNvPr>
          <p:cNvCxnSpPr>
            <a:cxnSpLocks/>
          </p:cNvCxnSpPr>
          <p:nvPr userDrawn="1"/>
        </p:nvCxnSpPr>
        <p:spPr>
          <a:xfrm>
            <a:off x="7104112"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7AB8857-3B0E-4067-BC64-A4C0AE330199}"/>
              </a:ext>
            </a:extLst>
          </p:cNvPr>
          <p:cNvCxnSpPr>
            <a:cxnSpLocks/>
          </p:cNvCxnSpPr>
          <p:nvPr userDrawn="1"/>
        </p:nvCxnSpPr>
        <p:spPr>
          <a:xfrm>
            <a:off x="5879976" y="4004369"/>
            <a:ext cx="432048"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38843B7-B08D-445C-8E69-55E9ADD60136}"/>
              </a:ext>
            </a:extLst>
          </p:cNvPr>
          <p:cNvCxnSpPr>
            <a:cxnSpLocks/>
          </p:cNvCxnSpPr>
          <p:nvPr userDrawn="1"/>
        </p:nvCxnSpPr>
        <p:spPr>
          <a:xfrm>
            <a:off x="2711624" y="4653135"/>
            <a:ext cx="0" cy="504056"/>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65716183-FC6B-4383-8EF6-37E5349AAF9A}"/>
              </a:ext>
            </a:extLst>
          </p:cNvPr>
          <p:cNvCxnSpPr>
            <a:cxnSpLocks/>
          </p:cNvCxnSpPr>
          <p:nvPr userDrawn="1"/>
        </p:nvCxnSpPr>
        <p:spPr>
          <a:xfrm>
            <a:off x="1612454" y="5226817"/>
            <a:ext cx="8588002" cy="0"/>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C480400D-CA47-444B-970B-5A484E54E6A1}"/>
              </a:ext>
            </a:extLst>
          </p:cNvPr>
          <p:cNvCxnSpPr>
            <a:cxnSpLocks/>
          </p:cNvCxnSpPr>
          <p:nvPr userDrawn="1"/>
        </p:nvCxnSpPr>
        <p:spPr>
          <a:xfrm>
            <a:off x="1631690" y="5229100"/>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813536BE-88C6-4525-9D18-D74E0DCB4682}"/>
              </a:ext>
            </a:extLst>
          </p:cNvPr>
          <p:cNvCxnSpPr>
            <a:cxnSpLocks/>
          </p:cNvCxnSpPr>
          <p:nvPr userDrawn="1"/>
        </p:nvCxnSpPr>
        <p:spPr>
          <a:xfrm>
            <a:off x="3764417"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01B274A1-2898-403F-9A81-C1625F15BF58}"/>
              </a:ext>
            </a:extLst>
          </p:cNvPr>
          <p:cNvCxnSpPr>
            <a:cxnSpLocks/>
          </p:cNvCxnSpPr>
          <p:nvPr userDrawn="1"/>
        </p:nvCxnSpPr>
        <p:spPr>
          <a:xfrm>
            <a:off x="5897144"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CC25A9B7-5673-4E49-ABD6-8D0E06EDD927}"/>
              </a:ext>
            </a:extLst>
          </p:cNvPr>
          <p:cNvCxnSpPr>
            <a:cxnSpLocks/>
          </p:cNvCxnSpPr>
          <p:nvPr userDrawn="1"/>
        </p:nvCxnSpPr>
        <p:spPr>
          <a:xfrm>
            <a:off x="8029871"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D026C540-9EA3-4699-A6BC-DF9BDF921E83}"/>
              </a:ext>
            </a:extLst>
          </p:cNvPr>
          <p:cNvCxnSpPr>
            <a:cxnSpLocks/>
          </p:cNvCxnSpPr>
          <p:nvPr userDrawn="1"/>
        </p:nvCxnSpPr>
        <p:spPr>
          <a:xfrm>
            <a:off x="10179266" y="5219674"/>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sp>
        <p:nvSpPr>
          <p:cNvPr id="34" name="Text Placeholder 7">
            <a:extLst>
              <a:ext uri="{FF2B5EF4-FFF2-40B4-BE49-F238E27FC236}">
                <a16:creationId xmlns:a16="http://schemas.microsoft.com/office/drawing/2014/main" id="{0853CDE9-3036-46C6-AB9B-6C5E6B531E6E}"/>
              </a:ext>
            </a:extLst>
          </p:cNvPr>
          <p:cNvSpPr>
            <a:spLocks noGrp="1"/>
          </p:cNvSpPr>
          <p:nvPr>
            <p:ph type="body" sz="quarter" idx="32" hasCustomPrompt="1"/>
          </p:nvPr>
        </p:nvSpPr>
        <p:spPr>
          <a:xfrm>
            <a:off x="5157506" y="2091773"/>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5" name="Text Placeholder 7">
            <a:extLst>
              <a:ext uri="{FF2B5EF4-FFF2-40B4-BE49-F238E27FC236}">
                <a16:creationId xmlns:a16="http://schemas.microsoft.com/office/drawing/2014/main" id="{41BEF085-D952-4028-B6B4-18F2CB2BE51E}"/>
              </a:ext>
            </a:extLst>
          </p:cNvPr>
          <p:cNvSpPr>
            <a:spLocks noGrp="1"/>
          </p:cNvSpPr>
          <p:nvPr>
            <p:ph type="body" sz="quarter" idx="33" hasCustomPrompt="1"/>
          </p:nvPr>
        </p:nvSpPr>
        <p:spPr>
          <a:xfrm>
            <a:off x="2391842" y="3564257"/>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6" name="Text Placeholder 7">
            <a:extLst>
              <a:ext uri="{FF2B5EF4-FFF2-40B4-BE49-F238E27FC236}">
                <a16:creationId xmlns:a16="http://schemas.microsoft.com/office/drawing/2014/main" id="{25AB3DC5-A8F4-44C0-B0E0-2B42559A081F}"/>
              </a:ext>
            </a:extLst>
          </p:cNvPr>
          <p:cNvSpPr>
            <a:spLocks noGrp="1"/>
          </p:cNvSpPr>
          <p:nvPr>
            <p:ph type="body" sz="quarter" idx="34" hasCustomPrompt="1"/>
          </p:nvPr>
        </p:nvSpPr>
        <p:spPr>
          <a:xfrm>
            <a:off x="7896622" y="3564257"/>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8" name="Text Placeholder 7">
            <a:extLst>
              <a:ext uri="{FF2B5EF4-FFF2-40B4-BE49-F238E27FC236}">
                <a16:creationId xmlns:a16="http://schemas.microsoft.com/office/drawing/2014/main" id="{C9C72BE0-AF43-4AA8-8142-178566D9F143}"/>
              </a:ext>
            </a:extLst>
          </p:cNvPr>
          <p:cNvSpPr>
            <a:spLocks noGrp="1"/>
          </p:cNvSpPr>
          <p:nvPr>
            <p:ph type="body" sz="quarter" idx="36" hasCustomPrompt="1"/>
          </p:nvPr>
        </p:nvSpPr>
        <p:spPr>
          <a:xfrm>
            <a:off x="881063" y="3428106"/>
            <a:ext cx="144016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41"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47"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48"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49"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50"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506585100"/>
      </p:ext>
    </p:extLst>
  </p:cSld>
  <p:clrMapOvr>
    <a:overrideClrMapping bg1="lt1" tx1="dk1" bg2="lt2" tx2="dk2" accent1="accent1" accent2="accent2" accent3="accent3" accent4="accent4" accent5="accent5" accent6="accent6" hlink="hlink" folHlink="folHlink"/>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losing1">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reeform 5"/>
          <p:cNvSpPr>
            <a:spLocks/>
          </p:cNvSpPr>
          <p:nvPr userDrawn="1"/>
        </p:nvSpPr>
        <p:spPr bwMode="auto">
          <a:xfrm>
            <a:off x="-1243012" y="-2656920"/>
            <a:ext cx="10768012" cy="11443496"/>
          </a:xfrm>
          <a:custGeom>
            <a:avLst/>
            <a:gdLst>
              <a:gd name="T0" fmla="*/ 854 w 3407"/>
              <a:gd name="T1" fmla="*/ 0 h 3621"/>
              <a:gd name="T2" fmla="*/ 0 w 3407"/>
              <a:gd name="T3" fmla="*/ 0 h 3621"/>
              <a:gd name="T4" fmla="*/ 0 w 3407"/>
              <a:gd name="T5" fmla="*/ 3621 h 3621"/>
              <a:gd name="T6" fmla="*/ 3407 w 3407"/>
              <a:gd name="T7" fmla="*/ 3621 h 3621"/>
              <a:gd name="T8" fmla="*/ 3407 w 3407"/>
              <a:gd name="T9" fmla="*/ 3617 h 3621"/>
              <a:gd name="T10" fmla="*/ 179 w 3407"/>
              <a:gd name="T11" fmla="*/ 3617 h 3621"/>
              <a:gd name="T12" fmla="*/ 2096 w 3407"/>
              <a:gd name="T13" fmla="*/ 1606 h 3621"/>
              <a:gd name="T14" fmla="*/ 854 w 3407"/>
              <a:gd name="T15" fmla="*/ 0 h 36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07" h="3621">
                <a:moveTo>
                  <a:pt x="854" y="0"/>
                </a:moveTo>
                <a:cubicBezTo>
                  <a:pt x="0" y="0"/>
                  <a:pt x="0" y="0"/>
                  <a:pt x="0" y="0"/>
                </a:cubicBezTo>
                <a:cubicBezTo>
                  <a:pt x="0" y="3621"/>
                  <a:pt x="0" y="3621"/>
                  <a:pt x="0" y="3621"/>
                </a:cubicBezTo>
                <a:cubicBezTo>
                  <a:pt x="3407" y="3621"/>
                  <a:pt x="3407" y="3621"/>
                  <a:pt x="3407" y="3621"/>
                </a:cubicBezTo>
                <a:cubicBezTo>
                  <a:pt x="3407" y="3617"/>
                  <a:pt x="3407" y="3617"/>
                  <a:pt x="3407" y="3617"/>
                </a:cubicBezTo>
                <a:cubicBezTo>
                  <a:pt x="179" y="3617"/>
                  <a:pt x="179" y="3617"/>
                  <a:pt x="179" y="3617"/>
                </a:cubicBezTo>
                <a:cubicBezTo>
                  <a:pt x="2551" y="2996"/>
                  <a:pt x="2421" y="1729"/>
                  <a:pt x="2096" y="1606"/>
                </a:cubicBezTo>
                <a:cubicBezTo>
                  <a:pt x="2281" y="2130"/>
                  <a:pt x="865" y="1627"/>
                  <a:pt x="854" y="0"/>
                </a:cubicBezTo>
              </a:path>
            </a:pathLst>
          </a:custGeom>
          <a:solidFill>
            <a:srgbClr val="300B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9" name="Group 8"/>
          <p:cNvGrpSpPr/>
          <p:nvPr userDrawn="1"/>
        </p:nvGrpSpPr>
        <p:grpSpPr>
          <a:xfrm>
            <a:off x="4979035" y="2404110"/>
            <a:ext cx="735013" cy="682321"/>
            <a:chOff x="5662614" y="3032124"/>
            <a:chExt cx="863600" cy="801689"/>
          </a:xfrm>
        </p:grpSpPr>
        <p:sp>
          <p:nvSpPr>
            <p:cNvPr id="10" name="Freeform 9"/>
            <p:cNvSpPr>
              <a:spLocks/>
            </p:cNvSpPr>
            <p:nvPr/>
          </p:nvSpPr>
          <p:spPr bwMode="auto">
            <a:xfrm>
              <a:off x="5959476" y="3368675"/>
              <a:ext cx="566738" cy="465138"/>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0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2"/>
            <p:cNvSpPr>
              <a:spLocks/>
            </p:cNvSpPr>
            <p:nvPr/>
          </p:nvSpPr>
          <p:spPr bwMode="auto">
            <a:xfrm>
              <a:off x="5662614" y="3032124"/>
              <a:ext cx="863600" cy="736599"/>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5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Rectangle 13"/>
          <p:cNvSpPr/>
          <p:nvPr userDrawn="1"/>
        </p:nvSpPr>
        <p:spPr>
          <a:xfrm>
            <a:off x="6536184" y="2886346"/>
            <a:ext cx="5125720" cy="7703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pPr>
            <a:r>
              <a:rPr lang="en-US" sz="900" dirty="0">
                <a:solidFill>
                  <a:schemeClr val="tx1"/>
                </a:solidFill>
              </a:rPr>
              <a:t>With more than 190,000 people, Capgemini is present in over 40 countries and celebrates its 50th Anniversary year in 2017. A global leader in consulting, technology and outsourcing services, the Group reported 2016 global revenues of EUR 12.5 billion. Together with its clients, Capgemini creates and delivers business, technology and digital solutions that fit their needs, enabling them to achieve innovation and competitiveness. A deeply multicultural organization, Capgemini has developed its own way of working, </a:t>
            </a:r>
            <a:r>
              <a:rPr lang="en-US" sz="900" dirty="0">
                <a:solidFill>
                  <a:schemeClr val="accent1"/>
                </a:solidFill>
              </a:rPr>
              <a:t>the Collaborative Business Experience™</a:t>
            </a:r>
            <a:r>
              <a:rPr lang="en-US" sz="900" dirty="0">
                <a:solidFill>
                  <a:schemeClr val="tx1"/>
                </a:solidFill>
              </a:rPr>
              <a:t>, and draws on </a:t>
            </a:r>
            <a:r>
              <a:rPr lang="en-US" sz="900" dirty="0">
                <a:solidFill>
                  <a:schemeClr val="accent1"/>
                </a:solidFill>
              </a:rPr>
              <a:t>Rightshore</a:t>
            </a:r>
            <a:r>
              <a:rPr lang="en-US" sz="900" baseline="30000" dirty="0">
                <a:solidFill>
                  <a:schemeClr val="accent1"/>
                </a:solidFill>
              </a:rPr>
              <a:t>®</a:t>
            </a:r>
            <a:r>
              <a:rPr lang="en-US" sz="900" dirty="0">
                <a:solidFill>
                  <a:schemeClr val="tx1"/>
                </a:solidFill>
              </a:rPr>
              <a:t>, its worldwide delivery model.</a:t>
            </a:r>
          </a:p>
        </p:txBody>
      </p:sp>
      <p:sp>
        <p:nvSpPr>
          <p:cNvPr id="15" name="Rectangle 14"/>
          <p:cNvSpPr/>
          <p:nvPr userDrawn="1"/>
        </p:nvSpPr>
        <p:spPr>
          <a:xfrm>
            <a:off x="6536184" y="2507082"/>
            <a:ext cx="2219960" cy="229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400" dirty="0">
                <a:solidFill>
                  <a:schemeClr val="accent1"/>
                </a:solidFill>
              </a:rPr>
              <a:t>About Capgemini</a:t>
            </a:r>
          </a:p>
        </p:txBody>
      </p:sp>
      <p:sp>
        <p:nvSpPr>
          <p:cNvPr id="16" name="Rectangle 15"/>
          <p:cNvSpPr/>
          <p:nvPr userDrawn="1"/>
        </p:nvSpPr>
        <p:spPr>
          <a:xfrm>
            <a:off x="6536184" y="4235826"/>
            <a:ext cx="2057400"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spcAft>
                <a:spcPts val="600"/>
              </a:spcAft>
            </a:pPr>
            <a:r>
              <a:rPr lang="en-US" sz="900" dirty="0">
                <a:solidFill>
                  <a:schemeClr val="tx1"/>
                </a:solidFill>
              </a:rPr>
              <a:t>Learn more about us at</a:t>
            </a:r>
          </a:p>
          <a:p>
            <a:pPr algn="just">
              <a:lnSpc>
                <a:spcPts val="1200"/>
              </a:lnSpc>
            </a:pPr>
            <a:r>
              <a:rPr lang="en-US" sz="1400" dirty="0">
                <a:solidFill>
                  <a:schemeClr val="accent2"/>
                </a:solidFill>
              </a:rPr>
              <a:t>www.capgemini.com</a:t>
            </a:r>
          </a:p>
        </p:txBody>
      </p:sp>
      <p:pic>
        <p:nvPicPr>
          <p:cNvPr id="17" name="Picture 2" descr="D:\My Work\Template\Icons\Social Media\LinkedIN.png">
            <a:hlinkClick r:id="rId2"/>
          </p:cNvPr>
          <p:cNvPicPr>
            <a:picLocks noChangeAspect="1" noChangeArrowheads="1"/>
          </p:cNvPicPr>
          <p:nvPr userDrawn="1"/>
        </p:nvPicPr>
        <p:blipFill>
          <a:blip r:embed="rId3" cstate="print"/>
          <a:srcRect/>
          <a:stretch>
            <a:fillRect/>
          </a:stretch>
        </p:blipFill>
        <p:spPr bwMode="auto">
          <a:xfrm>
            <a:off x="798415" y="3979258"/>
            <a:ext cx="333195" cy="333195"/>
          </a:xfrm>
          <a:prstGeom prst="rect">
            <a:avLst/>
          </a:prstGeom>
          <a:noFill/>
        </p:spPr>
      </p:pic>
      <p:pic>
        <p:nvPicPr>
          <p:cNvPr id="18" name="Picture 4" descr="D:\My Work\Template\Icons\Social Media\SlideShare.png">
            <a:hlinkClick r:id="rId4"/>
          </p:cNvPr>
          <p:cNvPicPr>
            <a:picLocks noChangeAspect="1" noChangeArrowheads="1"/>
          </p:cNvPicPr>
          <p:nvPr userDrawn="1"/>
        </p:nvPicPr>
        <p:blipFill>
          <a:blip r:embed="rId5" cstate="print"/>
          <a:srcRect/>
          <a:stretch>
            <a:fillRect/>
          </a:stretch>
        </p:blipFill>
        <p:spPr bwMode="auto">
          <a:xfrm>
            <a:off x="1181792" y="3979258"/>
            <a:ext cx="333195" cy="333195"/>
          </a:xfrm>
          <a:prstGeom prst="rect">
            <a:avLst/>
          </a:prstGeom>
          <a:noFill/>
        </p:spPr>
      </p:pic>
      <p:pic>
        <p:nvPicPr>
          <p:cNvPr id="19" name="Picture 5" descr="D:\My Work\Template\Icons\Social Media\Twitter.png">
            <a:hlinkClick r:id="rId6"/>
          </p:cNvPr>
          <p:cNvPicPr>
            <a:picLocks noChangeAspect="1" noChangeArrowheads="1"/>
          </p:cNvPicPr>
          <p:nvPr userDrawn="1"/>
        </p:nvPicPr>
        <p:blipFill>
          <a:blip r:embed="rId7" cstate="print"/>
          <a:srcRect/>
          <a:stretch>
            <a:fillRect/>
          </a:stretch>
        </p:blipFill>
        <p:spPr bwMode="auto">
          <a:xfrm>
            <a:off x="1565169" y="3979258"/>
            <a:ext cx="333195" cy="333195"/>
          </a:xfrm>
          <a:prstGeom prst="rect">
            <a:avLst/>
          </a:prstGeom>
          <a:noFill/>
        </p:spPr>
      </p:pic>
      <p:pic>
        <p:nvPicPr>
          <p:cNvPr id="20" name="Picture 6" descr="D:\My Work\Template\Icons\Social Media\YouTube.png">
            <a:hlinkClick r:id="rId8"/>
          </p:cNvPr>
          <p:cNvPicPr>
            <a:picLocks noChangeAspect="1" noChangeArrowheads="1"/>
          </p:cNvPicPr>
          <p:nvPr userDrawn="1"/>
        </p:nvPicPr>
        <p:blipFill>
          <a:blip r:embed="rId9" cstate="print"/>
          <a:srcRect/>
          <a:stretch>
            <a:fillRect/>
          </a:stretch>
        </p:blipFill>
        <p:spPr bwMode="auto">
          <a:xfrm>
            <a:off x="1948545" y="3979258"/>
            <a:ext cx="333195" cy="333195"/>
          </a:xfrm>
          <a:prstGeom prst="rect">
            <a:avLst/>
          </a:prstGeom>
          <a:noFill/>
        </p:spPr>
      </p:pic>
      <p:pic>
        <p:nvPicPr>
          <p:cNvPr id="21" name="Picture 7" descr="D:\My Work\Template\Icons\Social Media\Facebook.png">
            <a:hlinkClick r:id="rId10"/>
          </p:cNvPr>
          <p:cNvPicPr>
            <a:picLocks noChangeAspect="1" noChangeArrowheads="1"/>
          </p:cNvPicPr>
          <p:nvPr userDrawn="1"/>
        </p:nvPicPr>
        <p:blipFill>
          <a:blip r:embed="rId11" cstate="print"/>
          <a:srcRect/>
          <a:stretch>
            <a:fillRect/>
          </a:stretch>
        </p:blipFill>
        <p:spPr bwMode="auto">
          <a:xfrm>
            <a:off x="415038" y="3979258"/>
            <a:ext cx="333195" cy="333195"/>
          </a:xfrm>
          <a:prstGeom prst="rect">
            <a:avLst/>
          </a:prstGeom>
          <a:noFill/>
        </p:spPr>
      </p:pic>
      <p:sp>
        <p:nvSpPr>
          <p:cNvPr id="23" name="Rectangle 22"/>
          <p:cNvSpPr/>
          <p:nvPr userDrawn="1"/>
        </p:nvSpPr>
        <p:spPr>
          <a:xfrm>
            <a:off x="415038" y="5640913"/>
            <a:ext cx="4198620" cy="569387"/>
          </a:xfrm>
          <a:prstGeom prst="rect">
            <a:avLst/>
          </a:prstGeom>
        </p:spPr>
        <p:txBody>
          <a:bodyPr wrap="square" lIns="0" tIns="0" rIns="0" bIns="0" anchor="b" anchorCtr="0">
            <a:spAutoFit/>
          </a:bodyPr>
          <a:lstStyle/>
          <a:p>
            <a:pPr>
              <a:spcAft>
                <a:spcPts val="600"/>
              </a:spcAft>
            </a:pPr>
            <a:r>
              <a:rPr lang="en-US" sz="800" noProof="0" dirty="0">
                <a:solidFill>
                  <a:schemeClr val="bg1"/>
                </a:solidFill>
                <a:latin typeface="+mn-lt"/>
                <a:cs typeface="Arial"/>
              </a:rPr>
              <a:t>This message contains information that may be privileged or confidential and is the property of the Capgemini Group.</a:t>
            </a:r>
            <a:br>
              <a:rPr lang="en-US" sz="800" noProof="0" dirty="0">
                <a:solidFill>
                  <a:schemeClr val="bg1"/>
                </a:solidFill>
                <a:latin typeface="+mn-lt"/>
                <a:cs typeface="Arial"/>
              </a:rPr>
            </a:br>
            <a:r>
              <a:rPr lang="en-US" sz="800" noProof="0" dirty="0">
                <a:solidFill>
                  <a:schemeClr val="bg1"/>
                </a:solidFill>
                <a:latin typeface="Arial"/>
                <a:cs typeface="Arial"/>
              </a:rPr>
              <a:t>Copyright © 2017 Capgemini. All rights reserved.</a:t>
            </a:r>
          </a:p>
          <a:p>
            <a:pPr marL="0" marR="0" indent="0" defTabSz="957756" rtl="0" eaLnBrk="1" fontAlgn="auto" latinLnBrk="0" hangingPunct="1">
              <a:lnSpc>
                <a:spcPct val="100000"/>
              </a:lnSpc>
              <a:spcBef>
                <a:spcPts val="0"/>
              </a:spcBef>
              <a:spcAft>
                <a:spcPts val="600"/>
              </a:spcAft>
              <a:buClrTx/>
              <a:buSzTx/>
              <a:buFontTx/>
              <a:buNone/>
              <a:tabLst/>
              <a:defRPr/>
            </a:pPr>
            <a:r>
              <a:rPr lang="en-US" sz="800" noProof="0" dirty="0">
                <a:solidFill>
                  <a:schemeClr val="bg1"/>
                </a:solidFill>
                <a:latin typeface="Arial"/>
                <a:cs typeface="Arial"/>
              </a:rPr>
              <a:t>Rightshore</a:t>
            </a:r>
            <a:r>
              <a:rPr lang="en-US" sz="800" baseline="30000" noProof="0" dirty="0">
                <a:solidFill>
                  <a:schemeClr val="bg1"/>
                </a:solidFill>
                <a:latin typeface="Arial"/>
                <a:cs typeface="Arial"/>
              </a:rPr>
              <a:t>®</a:t>
            </a:r>
            <a:r>
              <a:rPr lang="en-US" sz="800" noProof="0" dirty="0">
                <a:solidFill>
                  <a:schemeClr val="bg1"/>
                </a:solidFill>
                <a:latin typeface="Arial"/>
                <a:cs typeface="Arial"/>
              </a:rPr>
              <a:t> is a trademark belonging to Capgemini.</a:t>
            </a:r>
          </a:p>
        </p:txBody>
      </p:sp>
      <p:sp>
        <p:nvSpPr>
          <p:cNvPr id="24" name="Rectangle 23"/>
          <p:cNvSpPr/>
          <p:nvPr userDrawn="1"/>
        </p:nvSpPr>
        <p:spPr>
          <a:xfrm>
            <a:off x="6536184" y="5933302"/>
            <a:ext cx="5219699" cy="276999"/>
          </a:xfrm>
          <a:prstGeom prst="rect">
            <a:avLst/>
          </a:prstGeom>
        </p:spPr>
        <p:txBody>
          <a:bodyPr wrap="square" lIns="0" tIns="0" rIns="0" bIns="0" anchor="b" anchorCtr="0">
            <a:spAutoFit/>
          </a:bodyPr>
          <a:lstStyle/>
          <a:p>
            <a:pPr>
              <a:spcAft>
                <a:spcPts val="600"/>
              </a:spcAft>
            </a:pPr>
            <a:r>
              <a:rPr lang="en-US" sz="600" dirty="0">
                <a:cs typeface="Arial"/>
              </a:rPr>
              <a:t>This message is intended only for the person to whom it is addressed. If you are not the intended recipient, you are not authorized to read, print, retain, copy, disseminate, distribute, or use this message or any part thereof. If you receive this message in error, please notify the sender immediately and delete all copies of this message. </a:t>
            </a:r>
          </a:p>
        </p:txBody>
      </p:sp>
      <p:sp>
        <p:nvSpPr>
          <p:cNvPr id="25" name="Rectangle 24">
            <a:hlinkClick r:id="rId12"/>
          </p:cNvPr>
          <p:cNvSpPr/>
          <p:nvPr userDrawn="1"/>
        </p:nvSpPr>
        <p:spPr>
          <a:xfrm>
            <a:off x="7489902" y="3812094"/>
            <a:ext cx="2336088"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Rectangle 25">
            <a:hlinkClick r:id="rId13"/>
          </p:cNvPr>
          <p:cNvSpPr/>
          <p:nvPr userDrawn="1"/>
        </p:nvSpPr>
        <p:spPr>
          <a:xfrm>
            <a:off x="10730865" y="3812094"/>
            <a:ext cx="704850"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tangle 26">
            <a:hlinkClick r:id="rId14"/>
          </p:cNvPr>
          <p:cNvSpPr/>
          <p:nvPr userDrawn="1"/>
        </p:nvSpPr>
        <p:spPr>
          <a:xfrm>
            <a:off x="6532245" y="4445639"/>
            <a:ext cx="1851660" cy="183449"/>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29" name="Picture 28"/>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407572" y="4434172"/>
            <a:ext cx="2560320" cy="201012"/>
          </a:xfrm>
          <a:prstGeom prst="rect">
            <a:avLst/>
          </a:prstGeom>
        </p:spPr>
      </p:pic>
    </p:spTree>
    <p:extLst>
      <p:ext uri="{BB962C8B-B14F-4D97-AF65-F5344CB8AC3E}">
        <p14:creationId xmlns:p14="http://schemas.microsoft.com/office/powerpoint/2010/main" val="389746334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Image and Text1 (fixe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20ECE27-3956-4FE1-8709-933577BED3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pic>
        <p:nvPicPr>
          <p:cNvPr id="7" name="Graphic 6">
            <a:extLst>
              <a:ext uri="{FF2B5EF4-FFF2-40B4-BE49-F238E27FC236}">
                <a16:creationId xmlns:a16="http://schemas.microsoft.com/office/drawing/2014/main" id="{0D0D1E5A-3176-4CB4-975A-4DC18D29026C}"/>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r="23077" b="19676"/>
          <a:stretch/>
        </p:blipFill>
        <p:spPr>
          <a:xfrm rot="16200000">
            <a:off x="5413032" y="79029"/>
            <a:ext cx="6857997" cy="6699938"/>
          </a:xfrm>
          <a:prstGeom prst="rect">
            <a:avLst/>
          </a:prstGeom>
        </p:spPr>
      </p:pic>
      <p:sp>
        <p:nvSpPr>
          <p:cNvPr id="11" name="Title Placeholder 1">
            <a:extLst>
              <a:ext uri="{FF2B5EF4-FFF2-40B4-BE49-F238E27FC236}">
                <a16:creationId xmlns:a16="http://schemas.microsoft.com/office/drawing/2014/main" id="{AC165F49-BCC1-4C3B-91C3-5D1BB415ABF1}"/>
              </a:ext>
            </a:extLst>
          </p:cNvPr>
          <p:cNvSpPr>
            <a:spLocks noGrp="1"/>
          </p:cNvSpPr>
          <p:nvPr>
            <p:ph type="title" hasCustomPrompt="1"/>
          </p:nvPr>
        </p:nvSpPr>
        <p:spPr>
          <a:xfrm>
            <a:off x="6688365" y="4308293"/>
            <a:ext cx="3484336" cy="1721321"/>
          </a:xfrm>
          <a:prstGeom prst="rect">
            <a:avLst/>
          </a:prstGeom>
        </p:spPr>
        <p:txBody>
          <a:bodyPr vert="horz" lIns="0" tIns="0" rIns="0" bIns="45720" rtlCol="0" anchor="b">
            <a:noAutofit/>
          </a:bodyPr>
          <a:lstStyle>
            <a:lvl1pPr>
              <a:lnSpc>
                <a:spcPts val="3000"/>
              </a:lnSpc>
              <a:defRPr sz="2600">
                <a:solidFill>
                  <a:srgbClr val="2C004B"/>
                </a:solidFill>
              </a:defRPr>
            </a:lvl1pPr>
          </a:lstStyle>
          <a:p>
            <a:r>
              <a:rPr lang="en-US" dirty="0"/>
              <a:t>Click to add title</a:t>
            </a:r>
            <a:endParaRPr lang="pt-PT" dirty="0"/>
          </a:p>
        </p:txBody>
      </p:sp>
      <p:sp>
        <p:nvSpPr>
          <p:cNvPr id="12" name="Text Placeholder 7">
            <a:extLst>
              <a:ext uri="{FF2B5EF4-FFF2-40B4-BE49-F238E27FC236}">
                <a16:creationId xmlns:a16="http://schemas.microsoft.com/office/drawing/2014/main" id="{98BC8B91-D2A3-4F52-B4E2-1C3C1B691942}"/>
              </a:ext>
            </a:extLst>
          </p:cNvPr>
          <p:cNvSpPr>
            <a:spLocks noGrp="1"/>
          </p:cNvSpPr>
          <p:nvPr>
            <p:ph type="body" sz="quarter" idx="32" hasCustomPrompt="1"/>
          </p:nvPr>
        </p:nvSpPr>
        <p:spPr>
          <a:xfrm>
            <a:off x="407988" y="5085184"/>
            <a:ext cx="4123375" cy="944430"/>
          </a:xfrm>
          <a:prstGeom prst="rect">
            <a:avLst/>
          </a:prstGeom>
        </p:spPr>
        <p:txBody>
          <a:bodyPr anchor="b">
            <a:noAutofit/>
          </a:bodyPr>
          <a:lstStyle>
            <a:lvl1pPr>
              <a:lnSpc>
                <a:spcPts val="2200"/>
              </a:lnSpc>
              <a:spcAft>
                <a:spcPts val="0"/>
              </a:spcAft>
              <a:defRPr sz="18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pic>
        <p:nvPicPr>
          <p:cNvPr id="6"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 xmlns:asvg="http://schemas.microsoft.com/office/drawing/2016/SVG/main" r:embed="rId6"/>
              </a:ext>
            </a:extLst>
          </a:blip>
          <a:srcRect l="81836" t="-4713" b="16530"/>
          <a:stretch/>
        </p:blipFill>
        <p:spPr>
          <a:xfrm>
            <a:off x="11547793" y="188640"/>
            <a:ext cx="424356" cy="459624"/>
          </a:xfrm>
          <a:prstGeom prst="rect">
            <a:avLst/>
          </a:prstGeom>
        </p:spPr>
      </p:pic>
      <p:sp>
        <p:nvSpPr>
          <p:cNvPr id="8" name="Retângulo 43">
            <a:extLst>
              <a:ext uri="{FF2B5EF4-FFF2-40B4-BE49-F238E27FC236}">
                <a16:creationId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9"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0" name="Rectangle 27">
            <a:hlinkClick r:id="rId7"/>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5454619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3">
    <p:bg>
      <p:bgPr>
        <a:solidFill>
          <a:schemeClr val="bg1"/>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9">
            <a:extLst>
              <a:ext uri="{FF2B5EF4-FFF2-40B4-BE49-F238E27FC236}">
                <a16:creationId xmlns:a16="http://schemas.microsoft.com/office/drawing/2014/main" id="{C3D2EC56-D17C-4A75-8178-C69397BC7353}"/>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a:off x="407988" y="404813"/>
            <a:ext cx="2286000" cy="510013"/>
          </a:xfrm>
          <a:prstGeom prst="rect">
            <a:avLst/>
          </a:prstGeom>
        </p:spPr>
      </p:pic>
      <p:sp>
        <p:nvSpPr>
          <p:cNvPr id="10" name="Text Placeholder 13">
            <a:extLst>
              <a:ext uri="{FF2B5EF4-FFF2-40B4-BE49-F238E27FC236}">
                <a16:creationId xmlns:a16="http://schemas.microsoft.com/office/drawing/2014/main" id="{7D1DC75A-C7A4-44A4-B19C-D445335545B0}"/>
              </a:ext>
            </a:extLst>
          </p:cNvPr>
          <p:cNvSpPr>
            <a:spLocks noGrp="1"/>
          </p:cNvSpPr>
          <p:nvPr userDrawn="1">
            <p:ph type="body" sz="quarter" idx="11" hasCustomPrompt="1"/>
          </p:nvPr>
        </p:nvSpPr>
        <p:spPr>
          <a:xfrm>
            <a:off x="407988" y="2276872"/>
            <a:ext cx="5399980" cy="869950"/>
          </a:xfrm>
        </p:spPr>
        <p:txBody>
          <a:bodyPr lIns="0" tIns="0" rIns="0" bIns="0" anchor="b">
            <a:normAutofit/>
          </a:bodyPr>
          <a:lstStyle>
            <a:lvl1pPr>
              <a:lnSpc>
                <a:spcPts val="3000"/>
              </a:lnSpc>
              <a:defRPr sz="2600">
                <a:solidFill>
                  <a:schemeClr val="tx2"/>
                </a:solidFill>
              </a:defRPr>
            </a:lvl1pPr>
            <a:lvl2pPr>
              <a:defRPr sz="24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a16="http://schemas.microsoft.com/office/drawing/2014/main" id="{563879A0-0979-491A-8758-371BB7AD935B}"/>
              </a:ext>
            </a:extLst>
          </p:cNvPr>
          <p:cNvSpPr>
            <a:spLocks noGrp="1"/>
          </p:cNvSpPr>
          <p:nvPr userDrawn="1">
            <p:ph type="body" sz="quarter" idx="12" hasCustomPrompt="1"/>
          </p:nvPr>
        </p:nvSpPr>
        <p:spPr>
          <a:xfrm>
            <a:off x="407988" y="3261834"/>
            <a:ext cx="5399980" cy="1196340"/>
          </a:xfrm>
        </p:spPr>
        <p:txBody>
          <a:bodyPr lIns="0" tIns="0" rIns="0" bIns="0">
            <a:normAutofit/>
          </a:bodyPr>
          <a:lstStyle>
            <a:lvl1pPr>
              <a:lnSpc>
                <a:spcPts val="1800"/>
              </a:lnSpc>
              <a:defRPr sz="1600">
                <a:solidFill>
                  <a:schemeClr val="accent2"/>
                </a:solidFill>
              </a:defRPr>
            </a:lvl1pPr>
            <a:lvl2pPr>
              <a:defRPr sz="1600">
                <a:solidFill>
                  <a:schemeClr val="bg1"/>
                </a:solidFill>
              </a:defRPr>
            </a:lvl2pPr>
          </a:lstStyle>
          <a:p>
            <a:pPr lvl="0"/>
            <a:r>
              <a:rPr lang="en-US" dirty="0"/>
              <a:t>Click to insert presenter, location, and date</a:t>
            </a:r>
            <a:endParaRPr lang="pt-PT" dirty="0"/>
          </a:p>
        </p:txBody>
      </p:sp>
      <p:sp>
        <p:nvSpPr>
          <p:cNvPr id="4" name="Freeform 11"/>
          <p:cNvSpPr>
            <a:spLocks/>
          </p:cNvSpPr>
          <p:nvPr userDrawn="1"/>
        </p:nvSpPr>
        <p:spPr bwMode="auto">
          <a:xfrm rot="16200000" flipH="1">
            <a:off x="6370124" y="13910"/>
            <a:ext cx="6353908" cy="6326091"/>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314680587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Image and Text_2">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53181C41-E797-4C55-B0D0-233FF421FA83}"/>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t="20875"/>
          <a:stretch>
            <a:fillRect/>
          </a:stretch>
        </p:blipFill>
        <p:spPr>
          <a:xfrm rot="19800000" flipH="1">
            <a:off x="-1758634" y="-861399"/>
            <a:ext cx="8293531" cy="6688887"/>
          </a:xfrm>
          <a:custGeom>
            <a:avLst/>
            <a:gdLst>
              <a:gd name="connsiteX0" fmla="*/ 4973426 w 8293531"/>
              <a:gd name="connsiteY0" fmla="*/ 0 h 6688887"/>
              <a:gd name="connsiteX1" fmla="*/ 0 w 8293531"/>
              <a:gd name="connsiteY1" fmla="*/ 2871409 h 6688887"/>
              <a:gd name="connsiteX2" fmla="*/ 0 w 8293531"/>
              <a:gd name="connsiteY2" fmla="*/ 3722915 h 6688887"/>
              <a:gd name="connsiteX3" fmla="*/ 1712404 w 8293531"/>
              <a:gd name="connsiteY3" fmla="*/ 6688887 h 6688887"/>
              <a:gd name="connsiteX4" fmla="*/ 6973982 w 8293531"/>
              <a:gd name="connsiteY4" fmla="*/ 6688887 h 6688887"/>
              <a:gd name="connsiteX5" fmla="*/ 8293531 w 8293531"/>
              <a:gd name="connsiteY5" fmla="*/ 5927045 h 6688887"/>
              <a:gd name="connsiteX6" fmla="*/ 8293531 w 8293531"/>
              <a:gd name="connsiteY6" fmla="*/ 5750590 h 6688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93531" h="6688887">
                <a:moveTo>
                  <a:pt x="4973426" y="0"/>
                </a:moveTo>
                <a:lnTo>
                  <a:pt x="0" y="2871409"/>
                </a:lnTo>
                <a:lnTo>
                  <a:pt x="0" y="3722915"/>
                </a:lnTo>
                <a:lnTo>
                  <a:pt x="1712404" y="6688887"/>
                </a:lnTo>
                <a:lnTo>
                  <a:pt x="6973982" y="6688887"/>
                </a:lnTo>
                <a:lnTo>
                  <a:pt x="8293531" y="5927045"/>
                </a:lnTo>
                <a:lnTo>
                  <a:pt x="8293531" y="5750590"/>
                </a:lnTo>
                <a:close/>
              </a:path>
            </a:pathLst>
          </a:custGeom>
        </p:spPr>
      </p:pic>
      <p:sp>
        <p:nvSpPr>
          <p:cNvPr id="10" name="Picture Placeholder 17">
            <a:extLst>
              <a:ext uri="{FF2B5EF4-FFF2-40B4-BE49-F238E27FC236}">
                <a16:creationId xmlns:a16="http://schemas.microsoft.com/office/drawing/2014/main" id="{218E0C47-FBAF-440E-A6A0-9D14AE6071F8}"/>
              </a:ext>
            </a:extLst>
          </p:cNvPr>
          <p:cNvSpPr>
            <a:spLocks noGrp="1"/>
          </p:cNvSpPr>
          <p:nvPr>
            <p:ph type="pic" sz="quarter" idx="10"/>
          </p:nvPr>
        </p:nvSpPr>
        <p:spPr>
          <a:xfrm>
            <a:off x="0" y="-1"/>
            <a:ext cx="12192000" cy="6857998"/>
          </a:xfrm>
          <a:prstGeom prst="rect">
            <a:avLst/>
          </a:prstGeom>
          <a:noFill/>
        </p:spPr>
        <p:txBody>
          <a:bodyPr anchor="ctr"/>
          <a:lstStyle>
            <a:lvl1pPr algn="ctr">
              <a:defRPr/>
            </a:lvl1pPr>
          </a:lstStyle>
          <a:p>
            <a:endParaRPr lang="pt-PT" dirty="0"/>
          </a:p>
        </p:txBody>
      </p:sp>
      <p:sp>
        <p:nvSpPr>
          <p:cNvPr id="11" name="Title Placeholder 1">
            <a:extLst>
              <a:ext uri="{FF2B5EF4-FFF2-40B4-BE49-F238E27FC236}">
                <a16:creationId xmlns:a16="http://schemas.microsoft.com/office/drawing/2014/main" id="{AC165F49-BCC1-4C3B-91C3-5D1BB415ABF1}"/>
              </a:ext>
            </a:extLst>
          </p:cNvPr>
          <p:cNvSpPr>
            <a:spLocks noGrp="1"/>
          </p:cNvSpPr>
          <p:nvPr>
            <p:ph type="title" hasCustomPrompt="1"/>
          </p:nvPr>
        </p:nvSpPr>
        <p:spPr>
          <a:xfrm>
            <a:off x="407988" y="649981"/>
            <a:ext cx="4319860" cy="1194843"/>
          </a:xfrm>
          <a:prstGeom prst="rect">
            <a:avLst/>
          </a:prstGeom>
        </p:spPr>
        <p:txBody>
          <a:bodyPr vert="horz" lIns="0" tIns="0" rIns="0" bIns="0" rtlCol="0" anchor="b">
            <a:normAutofit/>
          </a:bodyPr>
          <a:lstStyle>
            <a:lvl1pPr>
              <a:lnSpc>
                <a:spcPts val="3000"/>
              </a:lnSpc>
              <a:defRPr sz="260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a16="http://schemas.microsoft.com/office/drawing/2014/main" id="{98BC8B91-D2A3-4F52-B4E2-1C3C1B691942}"/>
              </a:ext>
            </a:extLst>
          </p:cNvPr>
          <p:cNvSpPr>
            <a:spLocks noGrp="1"/>
          </p:cNvSpPr>
          <p:nvPr>
            <p:ph type="body" sz="quarter" idx="32" hasCustomPrompt="1"/>
          </p:nvPr>
        </p:nvSpPr>
        <p:spPr>
          <a:xfrm>
            <a:off x="407988" y="1988840"/>
            <a:ext cx="3599780" cy="1152127"/>
          </a:xfrm>
          <a:prstGeom prst="rect">
            <a:avLst/>
          </a:prstGeom>
        </p:spPr>
        <p:txBody>
          <a:bodyPr lIns="0" tIns="0" rIns="0" bIns="0">
            <a:noAutofit/>
          </a:bodyPr>
          <a:lstStyle>
            <a:lvl1pP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6"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6633826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Image and Text 3">
    <p:spTree>
      <p:nvGrpSpPr>
        <p:cNvPr id="1" name=""/>
        <p:cNvGrpSpPr/>
        <p:nvPr/>
      </p:nvGrpSpPr>
      <p:grpSpPr>
        <a:xfrm>
          <a:off x="0" y="0"/>
          <a:ext cx="0" cy="0"/>
          <a:chOff x="0" y="0"/>
          <a:chExt cx="0" cy="0"/>
        </a:xfrm>
      </p:grpSpPr>
      <p:pic>
        <p:nvPicPr>
          <p:cNvPr id="15" name="Graphic 5">
            <a:extLst>
              <a:ext uri="{FF2B5EF4-FFF2-40B4-BE49-F238E27FC236}">
                <a16:creationId xmlns:a16="http://schemas.microsoft.com/office/drawing/2014/main" id="{A3E3F225-1B4B-4BB0-90A9-90BB2D362941}"/>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7450" t="17874" b="13048"/>
          <a:stretch/>
        </p:blipFill>
        <p:spPr>
          <a:xfrm>
            <a:off x="0" y="1"/>
            <a:ext cx="9464870" cy="6858000"/>
          </a:xfrm>
          <a:prstGeom prst="rect">
            <a:avLst/>
          </a:prstGeom>
        </p:spPr>
      </p:pic>
      <p:sp>
        <p:nvSpPr>
          <p:cNvPr id="10" name="Picture Placeholder 17">
            <a:extLst>
              <a:ext uri="{FF2B5EF4-FFF2-40B4-BE49-F238E27FC236}">
                <a16:creationId xmlns:a16="http://schemas.microsoft.com/office/drawing/2014/main" id="{218E0C47-FBAF-440E-A6A0-9D14AE6071F8}"/>
              </a:ext>
            </a:extLst>
          </p:cNvPr>
          <p:cNvSpPr>
            <a:spLocks noGrp="1"/>
          </p:cNvSpPr>
          <p:nvPr>
            <p:ph type="pic" sz="quarter" idx="10"/>
          </p:nvPr>
        </p:nvSpPr>
        <p:spPr>
          <a:xfrm>
            <a:off x="0" y="-1"/>
            <a:ext cx="12192000" cy="6857998"/>
          </a:xfrm>
          <a:prstGeom prst="rect">
            <a:avLst/>
          </a:prstGeom>
          <a:noFill/>
        </p:spPr>
        <p:txBody>
          <a:bodyPr anchor="ctr"/>
          <a:lstStyle>
            <a:lvl1pPr algn="ctr">
              <a:defRPr/>
            </a:lvl1pPr>
          </a:lstStyle>
          <a:p>
            <a:endParaRPr lang="pt-PT" dirty="0"/>
          </a:p>
        </p:txBody>
      </p:sp>
      <p:sp>
        <p:nvSpPr>
          <p:cNvPr id="11" name="Title Placeholder 1">
            <a:extLst>
              <a:ext uri="{FF2B5EF4-FFF2-40B4-BE49-F238E27FC236}">
                <a16:creationId xmlns:a16="http://schemas.microsoft.com/office/drawing/2014/main" id="{AC165F49-BCC1-4C3B-91C3-5D1BB415ABF1}"/>
              </a:ext>
            </a:extLst>
          </p:cNvPr>
          <p:cNvSpPr>
            <a:spLocks noGrp="1"/>
          </p:cNvSpPr>
          <p:nvPr>
            <p:ph type="title" hasCustomPrompt="1"/>
          </p:nvPr>
        </p:nvSpPr>
        <p:spPr>
          <a:xfrm>
            <a:off x="407988" y="649981"/>
            <a:ext cx="4319860" cy="1194843"/>
          </a:xfrm>
          <a:prstGeom prst="rect">
            <a:avLst/>
          </a:prstGeom>
        </p:spPr>
        <p:txBody>
          <a:bodyPr vert="horz" lIns="0" tIns="0" rIns="0" bIns="0" rtlCol="0" anchor="b">
            <a:normAutofit/>
          </a:bodyPr>
          <a:lstStyle>
            <a:lvl1pPr>
              <a:lnSpc>
                <a:spcPts val="3000"/>
              </a:lnSpc>
              <a:defRPr sz="260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a16="http://schemas.microsoft.com/office/drawing/2014/main" id="{98BC8B91-D2A3-4F52-B4E2-1C3C1B691942}"/>
              </a:ext>
            </a:extLst>
          </p:cNvPr>
          <p:cNvSpPr>
            <a:spLocks noGrp="1"/>
          </p:cNvSpPr>
          <p:nvPr>
            <p:ph type="body" sz="quarter" idx="32" hasCustomPrompt="1"/>
          </p:nvPr>
        </p:nvSpPr>
        <p:spPr>
          <a:xfrm>
            <a:off x="407988" y="1988840"/>
            <a:ext cx="3709150" cy="1152127"/>
          </a:xfrm>
          <a:prstGeom prst="rect">
            <a:avLst/>
          </a:prstGeom>
        </p:spPr>
        <p:txBody>
          <a:bodyPr lIns="0" tIns="0" rIns="0" bIns="0">
            <a:noAutofit/>
          </a:bodyPr>
          <a:lstStyle>
            <a:lvl1pP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6"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74628902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echnology Image">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5A5BCC8E-52FE-4AF2-85A3-02F305A6057A}"/>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10880" b="30671"/>
          <a:stretch/>
        </p:blipFill>
        <p:spPr>
          <a:xfrm flipH="1">
            <a:off x="3886200" y="812801"/>
            <a:ext cx="8305800" cy="6045199"/>
          </a:xfrm>
          <a:prstGeom prst="rect">
            <a:avLst/>
          </a:prstGeom>
        </p:spPr>
      </p:pic>
      <p:sp>
        <p:nvSpPr>
          <p:cNvPr id="8" name="Picture Placeholder 17">
            <a:extLst>
              <a:ext uri="{FF2B5EF4-FFF2-40B4-BE49-F238E27FC236}">
                <a16:creationId xmlns:a16="http://schemas.microsoft.com/office/drawing/2014/main" id="{EDC88BCB-F476-4BB6-A735-9D28ECF2EBD5}"/>
              </a:ext>
            </a:extLst>
          </p:cNvPr>
          <p:cNvSpPr>
            <a:spLocks noGrp="1"/>
          </p:cNvSpPr>
          <p:nvPr>
            <p:ph type="pic" sz="quarter" idx="10"/>
          </p:nvPr>
        </p:nvSpPr>
        <p:spPr>
          <a:xfrm>
            <a:off x="0" y="-1"/>
            <a:ext cx="7358743" cy="6857998"/>
          </a:xfrm>
          <a:prstGeom prst="rect">
            <a:avLst/>
          </a:prstGeom>
          <a:noFill/>
        </p:spPr>
        <p:txBody>
          <a:bodyPr anchor="ctr"/>
          <a:lstStyle>
            <a:lvl1pPr algn="ctr">
              <a:defRPr/>
            </a:lvl1pPr>
          </a:lstStyle>
          <a:p>
            <a:endParaRPr lang="pt-PT" dirty="0"/>
          </a:p>
        </p:txBody>
      </p:sp>
      <p:sp>
        <p:nvSpPr>
          <p:cNvPr id="9" name="Title Placeholder 1">
            <a:extLst>
              <a:ext uri="{FF2B5EF4-FFF2-40B4-BE49-F238E27FC236}">
                <a16:creationId xmlns:a16="http://schemas.microsoft.com/office/drawing/2014/main" id="{1EA78C13-ABAA-4BAC-9CD6-3FC2F2788217}"/>
              </a:ext>
            </a:extLst>
          </p:cNvPr>
          <p:cNvSpPr>
            <a:spLocks noGrp="1"/>
          </p:cNvSpPr>
          <p:nvPr>
            <p:ph type="title" hasCustomPrompt="1"/>
          </p:nvPr>
        </p:nvSpPr>
        <p:spPr>
          <a:xfrm>
            <a:off x="7641936" y="1917275"/>
            <a:ext cx="4142078" cy="1727749"/>
          </a:xfrm>
          <a:prstGeom prst="rect">
            <a:avLst/>
          </a:prstGeom>
        </p:spPr>
        <p:txBody>
          <a:bodyPr vert="horz" lIns="0" tIns="0" rIns="0" bIns="0" rtlCol="0" anchor="b">
            <a:normAutofit/>
          </a:bodyPr>
          <a:lstStyle>
            <a:lvl1pPr algn="r">
              <a:lnSpc>
                <a:spcPts val="3000"/>
              </a:lnSpc>
              <a:defRPr sz="2600">
                <a:solidFill>
                  <a:srgbClr val="95E616"/>
                </a:solidFill>
              </a:defRPr>
            </a:lvl1pPr>
          </a:lstStyle>
          <a:p>
            <a:r>
              <a:rPr lang="en-US" dirty="0"/>
              <a:t>Click to insert title</a:t>
            </a:r>
            <a:endParaRPr lang="pt-PT" dirty="0"/>
          </a:p>
        </p:txBody>
      </p:sp>
      <p:sp>
        <p:nvSpPr>
          <p:cNvPr id="10" name="Text Placeholder 7">
            <a:extLst>
              <a:ext uri="{FF2B5EF4-FFF2-40B4-BE49-F238E27FC236}">
                <a16:creationId xmlns:a16="http://schemas.microsoft.com/office/drawing/2014/main" id="{235AC200-82C6-49D0-B50C-8C2A4A3A2B93}"/>
              </a:ext>
            </a:extLst>
          </p:cNvPr>
          <p:cNvSpPr>
            <a:spLocks noGrp="1"/>
          </p:cNvSpPr>
          <p:nvPr>
            <p:ph type="body" sz="quarter" idx="32" hasCustomPrompt="1"/>
          </p:nvPr>
        </p:nvSpPr>
        <p:spPr>
          <a:xfrm>
            <a:off x="7631886" y="3762625"/>
            <a:ext cx="4152128" cy="2186655"/>
          </a:xfrm>
          <a:prstGeom prst="rect">
            <a:avLst/>
          </a:prstGeom>
        </p:spPr>
        <p:txBody>
          <a:bodyPr lIns="0" tIns="0" rIns="0" bIns="0">
            <a:noAutofit/>
          </a:bodyPr>
          <a:lstStyle>
            <a:lvl1pPr algn="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1"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14" name="Retângulo 43">
            <a:extLst>
              <a:ext uri="{FF2B5EF4-FFF2-40B4-BE49-F238E27FC236}">
                <a16:creationId xmlns:a16="http://schemas.microsoft.com/office/drawing/2014/main" id="{834ADCB4-BFB1-450D-8F6D-64217F4CD92C}"/>
              </a:ext>
            </a:extLst>
          </p:cNvPr>
          <p:cNvSpPr/>
          <p:nvPr userDrawn="1"/>
        </p:nvSpPr>
        <p:spPr>
          <a:xfrm>
            <a:off x="7960190"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48265853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mage and highlights (two-color)">
    <p:spTree>
      <p:nvGrpSpPr>
        <p:cNvPr id="1" name=""/>
        <p:cNvGrpSpPr/>
        <p:nvPr/>
      </p:nvGrpSpPr>
      <p:grpSpPr>
        <a:xfrm>
          <a:off x="0" y="0"/>
          <a:ext cx="0" cy="0"/>
          <a:chOff x="0" y="0"/>
          <a:chExt cx="0" cy="0"/>
        </a:xfrm>
      </p:grpSpPr>
      <p:sp>
        <p:nvSpPr>
          <p:cNvPr id="10" name="Picture Placeholder 17">
            <a:extLst>
              <a:ext uri="{FF2B5EF4-FFF2-40B4-BE49-F238E27FC236}">
                <a16:creationId xmlns:a16="http://schemas.microsoft.com/office/drawing/2014/main" id="{A11CE6B2-56EB-4C86-B1D0-B791937A346D}"/>
              </a:ext>
            </a:extLst>
          </p:cNvPr>
          <p:cNvSpPr>
            <a:spLocks noGrp="1"/>
          </p:cNvSpPr>
          <p:nvPr>
            <p:ph type="pic" sz="quarter" idx="10"/>
          </p:nvPr>
        </p:nvSpPr>
        <p:spPr>
          <a:xfrm>
            <a:off x="4833257" y="-1"/>
            <a:ext cx="7358743" cy="6857998"/>
          </a:xfrm>
          <a:prstGeom prst="rect">
            <a:avLst/>
          </a:prstGeom>
          <a:noFill/>
        </p:spPr>
        <p:txBody>
          <a:bodyPr anchor="ctr"/>
          <a:lstStyle>
            <a:lvl1pPr algn="ctr">
              <a:defRPr/>
            </a:lvl1pPr>
          </a:lstStyle>
          <a:p>
            <a:endParaRPr lang="pt-PT" dirty="0"/>
          </a:p>
        </p:txBody>
      </p:sp>
      <p:sp>
        <p:nvSpPr>
          <p:cNvPr id="8" name="Title Placeholder 1">
            <a:extLst>
              <a:ext uri="{FF2B5EF4-FFF2-40B4-BE49-F238E27FC236}">
                <a16:creationId xmlns:a16="http://schemas.microsoft.com/office/drawing/2014/main" id="{111A5EED-2BC2-465F-9194-B07443C0A9F3}"/>
              </a:ext>
            </a:extLst>
          </p:cNvPr>
          <p:cNvSpPr>
            <a:spLocks noGrp="1"/>
          </p:cNvSpPr>
          <p:nvPr>
            <p:ph type="title" hasCustomPrompt="1"/>
          </p:nvPr>
        </p:nvSpPr>
        <p:spPr>
          <a:xfrm>
            <a:off x="939799" y="707444"/>
            <a:ext cx="2895436" cy="1830078"/>
          </a:xfrm>
          <a:prstGeom prst="rect">
            <a:avLst/>
          </a:prstGeom>
        </p:spPr>
        <p:txBody>
          <a:bodyPr vert="horz" lIns="91440" tIns="45720" rIns="91440" bIns="45720" rtlCol="0" anchor="b">
            <a:normAutofit/>
          </a:bodyPr>
          <a:lstStyle>
            <a:lvl1pPr algn="l">
              <a:defRPr sz="4800">
                <a:solidFill>
                  <a:srgbClr val="95E616"/>
                </a:solidFill>
              </a:defRPr>
            </a:lvl1pPr>
          </a:lstStyle>
          <a:p>
            <a:r>
              <a:rPr lang="en-US" dirty="0"/>
              <a:t>Click to add title</a:t>
            </a:r>
            <a:endParaRPr lang="pt-PT" dirty="0"/>
          </a:p>
        </p:txBody>
      </p:sp>
      <p:sp>
        <p:nvSpPr>
          <p:cNvPr id="9" name="Text Placeholder 7">
            <a:extLst>
              <a:ext uri="{FF2B5EF4-FFF2-40B4-BE49-F238E27FC236}">
                <a16:creationId xmlns:a16="http://schemas.microsoft.com/office/drawing/2014/main" id="{D4BFADA0-A20F-45DD-B818-E0C58FC73DCB}"/>
              </a:ext>
            </a:extLst>
          </p:cNvPr>
          <p:cNvSpPr>
            <a:spLocks noGrp="1"/>
          </p:cNvSpPr>
          <p:nvPr>
            <p:ph type="body" sz="quarter" idx="32" hasCustomPrompt="1"/>
          </p:nvPr>
        </p:nvSpPr>
        <p:spPr>
          <a:xfrm>
            <a:off x="939799" y="2564904"/>
            <a:ext cx="2895435" cy="3589775"/>
          </a:xfrm>
          <a:prstGeom prst="rect">
            <a:avLst/>
          </a:prstGeom>
        </p:spPr>
        <p:txBody>
          <a:bodyPr>
            <a:noAutofit/>
          </a:bodyPr>
          <a:lstStyle>
            <a:lvl1pPr algn="l">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5" name="Rectangle 4">
            <a:extLst>
              <a:ext uri="{FF2B5EF4-FFF2-40B4-BE49-F238E27FC236}">
                <a16:creationId xmlns:a16="http://schemas.microsoft.com/office/drawing/2014/main" id="{0B9B7D6C-D884-4362-AF1D-3A8B442DE315}"/>
              </a:ext>
            </a:extLst>
          </p:cNvPr>
          <p:cNvSpPr/>
          <p:nvPr userDrawn="1"/>
        </p:nvSpPr>
        <p:spPr>
          <a:xfrm>
            <a:off x="0" y="0"/>
            <a:ext cx="3067050" cy="6858000"/>
          </a:xfrm>
          <a:prstGeom prst="rect">
            <a:avLst/>
          </a:pr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6" name="Group 5">
            <a:extLst>
              <a:ext uri="{FF2B5EF4-FFF2-40B4-BE49-F238E27FC236}">
                <a16:creationId xmlns:a16="http://schemas.microsoft.com/office/drawing/2014/main" id="{91BF642E-618C-4DD9-AF43-29DF366CC373}"/>
              </a:ext>
            </a:extLst>
          </p:cNvPr>
          <p:cNvGrpSpPr/>
          <p:nvPr userDrawn="1"/>
        </p:nvGrpSpPr>
        <p:grpSpPr>
          <a:xfrm flipH="1">
            <a:off x="-2" y="-1828800"/>
            <a:ext cx="7510780" cy="10800950"/>
            <a:chOff x="4503427" y="-841109"/>
            <a:chExt cx="6774184" cy="9741675"/>
          </a:xfrm>
        </p:grpSpPr>
        <p:sp>
          <p:nvSpPr>
            <p:cNvPr id="7" name="Rectangle 6">
              <a:extLst>
                <a:ext uri="{FF2B5EF4-FFF2-40B4-BE49-F238E27FC236}">
                  <a16:creationId xmlns:a16="http://schemas.microsoft.com/office/drawing/2014/main" id="{05F159C5-9D2B-4D41-B049-265FEAC7A16A}"/>
                </a:ext>
              </a:extLst>
            </p:cNvPr>
            <p:cNvSpPr/>
            <p:nvPr/>
          </p:nvSpPr>
          <p:spPr>
            <a:xfrm>
              <a:off x="10312400" y="5969000"/>
              <a:ext cx="533400" cy="800100"/>
            </a:xfrm>
            <a:prstGeom prst="rect">
              <a:avLst/>
            </a:pr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11" name="Group 10">
              <a:extLst>
                <a:ext uri="{FF2B5EF4-FFF2-40B4-BE49-F238E27FC236}">
                  <a16:creationId xmlns:a16="http://schemas.microsoft.com/office/drawing/2014/main" id="{A7CCBDA4-ECAE-40B4-AFC3-26E23560D77A}"/>
                </a:ext>
              </a:extLst>
            </p:cNvPr>
            <p:cNvGrpSpPr/>
            <p:nvPr/>
          </p:nvGrpSpPr>
          <p:grpSpPr>
            <a:xfrm>
              <a:off x="4503427" y="-841109"/>
              <a:ext cx="6774184" cy="9741675"/>
              <a:chOff x="6466897" y="122642"/>
              <a:chExt cx="5044220" cy="7253890"/>
            </a:xfrm>
          </p:grpSpPr>
          <p:pic>
            <p:nvPicPr>
              <p:cNvPr id="12" name="Graphic 11">
                <a:extLst>
                  <a:ext uri="{FF2B5EF4-FFF2-40B4-BE49-F238E27FC236}">
                    <a16:creationId xmlns:a16="http://schemas.microsoft.com/office/drawing/2014/main" id="{7CE27168-F6DA-4810-BB03-F13300055E35}"/>
                  </a:ext>
                </a:extLst>
              </p:cNvPr>
              <p:cNvPicPr>
                <a:picLocks noChangeAspect="1"/>
              </p:cNvPicPr>
              <p:nvPr/>
            </p:nvPicPr>
            <p:blipFill rotWithShape="1">
              <a:blip r:embed="rId2">
                <a:extLst>
                  <a:ext uri="{96DAC541-7B7A-43D3-8B79-37D633B846F1}">
                    <asvg:svgBlip xmlns="" xmlns:asvg="http://schemas.microsoft.com/office/drawing/2016/SVG/main" r:embed="rId3"/>
                  </a:ext>
                </a:extLst>
              </a:blip>
              <a:srcRect l="24648" t="31387" r="33798" b="8441"/>
              <a:stretch/>
            </p:blipFill>
            <p:spPr>
              <a:xfrm>
                <a:off x="7684232" y="122642"/>
                <a:ext cx="3826885" cy="6735359"/>
              </a:xfrm>
              <a:prstGeom prst="rect">
                <a:avLst/>
              </a:prstGeom>
            </p:spPr>
          </p:pic>
          <p:pic>
            <p:nvPicPr>
              <p:cNvPr id="13" name="Graphic 12">
                <a:extLst>
                  <a:ext uri="{FF2B5EF4-FFF2-40B4-BE49-F238E27FC236}">
                    <a16:creationId xmlns:a16="http://schemas.microsoft.com/office/drawing/2014/main" id="{B2FD07E9-FD44-4F4D-B48A-CB2D72E628F2}"/>
                  </a:ext>
                </a:extLst>
              </p:cNvPr>
              <p:cNvPicPr>
                <a:picLocks noChangeAspect="1"/>
              </p:cNvPicPr>
              <p:nvPr/>
            </p:nvPicPr>
            <p:blipFill rotWithShape="1">
              <a:blip r:embed="rId4">
                <a:extLst>
                  <a:ext uri="{96DAC541-7B7A-43D3-8B79-37D633B846F1}">
                    <asvg:svgBlip xmlns="" xmlns:asvg="http://schemas.microsoft.com/office/drawing/2016/SVG/main" r:embed="rId5"/>
                  </a:ext>
                </a:extLst>
              </a:blip>
              <a:srcRect l="23644" t="23056" r="6670" b="9419"/>
              <a:stretch/>
            </p:blipFill>
            <p:spPr>
              <a:xfrm>
                <a:off x="6466897" y="900452"/>
                <a:ext cx="5044218" cy="6476080"/>
              </a:xfrm>
              <a:prstGeom prst="rect">
                <a:avLst/>
              </a:prstGeom>
            </p:spPr>
          </p:pic>
        </p:grpSp>
      </p:grpSp>
      <p:sp>
        <p:nvSpPr>
          <p:cNvPr id="14"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5"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6" name="Rectangle 27">
            <a:hlinkClick r:id="rId6"/>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17"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84856490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ullets and imag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8567D75B-5423-48DB-8633-03391840D131}"/>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a:off x="6400800" y="0"/>
            <a:ext cx="5791199" cy="5902959"/>
          </a:xfrm>
          <a:prstGeom prst="rect">
            <a:avLst/>
          </a:prstGeom>
        </p:spPr>
      </p:pic>
      <p:sp>
        <p:nvSpPr>
          <p:cNvPr id="9" name="Picture Placeholder 17">
            <a:extLst>
              <a:ext uri="{FF2B5EF4-FFF2-40B4-BE49-F238E27FC236}">
                <a16:creationId xmlns:a16="http://schemas.microsoft.com/office/drawing/2014/main" id="{367AB1B6-26E9-4FAE-989E-AB1A5DFB1961}"/>
              </a:ext>
            </a:extLst>
          </p:cNvPr>
          <p:cNvSpPr>
            <a:spLocks noGrp="1"/>
          </p:cNvSpPr>
          <p:nvPr>
            <p:ph type="pic" sz="quarter" idx="10"/>
          </p:nvPr>
        </p:nvSpPr>
        <p:spPr>
          <a:xfrm>
            <a:off x="6284686" y="-1"/>
            <a:ext cx="5907313" cy="6857998"/>
          </a:xfrm>
          <a:prstGeom prst="rect">
            <a:avLst/>
          </a:prstGeom>
          <a:noFill/>
        </p:spPr>
        <p:txBody>
          <a:bodyPr anchor="ctr"/>
          <a:lstStyle>
            <a:lvl1pPr algn="ctr">
              <a:defRPr/>
            </a:lvl1pPr>
          </a:lstStyle>
          <a:p>
            <a:endParaRPr lang="pt-PT" dirty="0"/>
          </a:p>
        </p:txBody>
      </p:sp>
      <p:sp>
        <p:nvSpPr>
          <p:cNvPr id="8"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4"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417591" y="1430234"/>
            <a:ext cx="5678409"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7" name="Text Placeholder 7">
            <a:extLst>
              <a:ext uri="{FF2B5EF4-FFF2-40B4-BE49-F238E27FC236}">
                <a16:creationId xmlns:a16="http://schemas.microsoft.com/office/drawing/2014/main" id="{9228FC83-C11D-47F2-8BDE-B10D125E5E87}"/>
              </a:ext>
            </a:extLst>
          </p:cNvPr>
          <p:cNvSpPr>
            <a:spLocks noGrp="1"/>
          </p:cNvSpPr>
          <p:nvPr>
            <p:ph type="body" sz="quarter" idx="36" hasCustomPrompt="1"/>
          </p:nvPr>
        </p:nvSpPr>
        <p:spPr>
          <a:xfrm>
            <a:off x="417591" y="3253616"/>
            <a:ext cx="5678409"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Text Placeholder 7">
            <a:extLst>
              <a:ext uri="{FF2B5EF4-FFF2-40B4-BE49-F238E27FC236}">
                <a16:creationId xmlns:a16="http://schemas.microsoft.com/office/drawing/2014/main" id="{9228FC83-C11D-47F2-8BDE-B10D125E5E87}"/>
              </a:ext>
            </a:extLst>
          </p:cNvPr>
          <p:cNvSpPr>
            <a:spLocks noGrp="1"/>
          </p:cNvSpPr>
          <p:nvPr>
            <p:ph type="body" sz="quarter" idx="37" hasCustomPrompt="1"/>
          </p:nvPr>
        </p:nvSpPr>
        <p:spPr>
          <a:xfrm>
            <a:off x="417591" y="5076998"/>
            <a:ext cx="5678409"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9"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4"/>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pic>
        <p:nvPicPr>
          <p:cNvPr id="23"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 xmlns:asvg="http://schemas.microsoft.com/office/drawing/2016/SVG/main" r:embed="rId6"/>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129502613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10" name="Picture Placeholder 17">
            <a:extLst>
              <a:ext uri="{FF2B5EF4-FFF2-40B4-BE49-F238E27FC236}">
                <a16:creationId xmlns:a16="http://schemas.microsoft.com/office/drawing/2014/main" id="{218E0C47-FBAF-440E-A6A0-9D14AE6071F8}"/>
              </a:ext>
            </a:extLst>
          </p:cNvPr>
          <p:cNvSpPr>
            <a:spLocks noGrp="1"/>
          </p:cNvSpPr>
          <p:nvPr>
            <p:ph type="pic" sz="quarter" idx="10"/>
          </p:nvPr>
        </p:nvSpPr>
        <p:spPr>
          <a:xfrm>
            <a:off x="0" y="-1"/>
            <a:ext cx="12192000" cy="6857998"/>
          </a:xfrm>
          <a:prstGeom prst="rect">
            <a:avLst/>
          </a:prstGeom>
          <a:noFill/>
        </p:spPr>
        <p:txBody>
          <a:bodyPr anchor="ctr"/>
          <a:lstStyle>
            <a:lvl1pPr algn="ctr">
              <a:defRPr/>
            </a:lvl1pPr>
          </a:lstStyle>
          <a:p>
            <a:endParaRPr lang="pt-PT" dirty="0"/>
          </a:p>
        </p:txBody>
      </p:sp>
      <p:sp>
        <p:nvSpPr>
          <p:cNvPr id="14" name="Text Placeholder 7">
            <a:extLst>
              <a:ext uri="{FF2B5EF4-FFF2-40B4-BE49-F238E27FC236}">
                <a16:creationId xmlns:a16="http://schemas.microsoft.com/office/drawing/2014/main" id="{0BF72C50-3F98-41E6-A3C8-32663046C696}"/>
              </a:ext>
            </a:extLst>
          </p:cNvPr>
          <p:cNvSpPr>
            <a:spLocks noGrp="1"/>
          </p:cNvSpPr>
          <p:nvPr>
            <p:ph type="body" sz="quarter" idx="33" hasCustomPrompt="1"/>
          </p:nvPr>
        </p:nvSpPr>
        <p:spPr>
          <a:xfrm>
            <a:off x="7712546" y="404813"/>
            <a:ext cx="3640038" cy="799873"/>
          </a:xfrm>
          <a:prstGeom prst="rect">
            <a:avLst/>
          </a:prstGeom>
        </p:spPr>
        <p:txBody>
          <a:bodyPr>
            <a:noAutofit/>
          </a:bodyPr>
          <a:lstStyle>
            <a:lvl1pPr algn="r">
              <a:lnSpc>
                <a:spcPts val="1800"/>
              </a:lnSpc>
              <a:defRPr sz="1600" b="1">
                <a:solidFill>
                  <a:schemeClr val="accent3"/>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7"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5"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698415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6"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417592" y="1430234"/>
            <a:ext cx="3008302" cy="5011014"/>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98740815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Image and Text2 (fixe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3D2F289-295A-4712-B3F5-6C1E821AF17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pic>
        <p:nvPicPr>
          <p:cNvPr id="9" name="Graphic 8">
            <a:extLst>
              <a:ext uri="{FF2B5EF4-FFF2-40B4-BE49-F238E27FC236}">
                <a16:creationId xmlns:a16="http://schemas.microsoft.com/office/drawing/2014/main" id="{BEB011C7-5067-4A7D-A5A2-FB9132A5D7A3}"/>
              </a:ext>
            </a:extLst>
          </p:cNvPr>
          <p:cNvPicPr>
            <a:picLocks noChangeAspect="1"/>
          </p:cNvPicPr>
          <p:nvPr userDrawn="1"/>
        </p:nvPicPr>
        <p:blipFill>
          <a:blip r:embed="rId3">
            <a:extLst>
              <a:ext uri="{96DAC541-7B7A-43D3-8B79-37D633B846F1}">
                <asvg:svgBlip xmlns="" xmlns:asvg="http://schemas.microsoft.com/office/drawing/2016/SVG/main" r:embed="rId4"/>
              </a:ext>
            </a:extLst>
          </a:blip>
          <a:srcRect t="45009" r="3903"/>
          <a:stretch>
            <a:fillRect/>
          </a:stretch>
        </p:blipFill>
        <p:spPr>
          <a:xfrm rot="20633129">
            <a:off x="6623457" y="-854950"/>
            <a:ext cx="5712032" cy="3331781"/>
          </a:xfrm>
          <a:custGeom>
            <a:avLst/>
            <a:gdLst>
              <a:gd name="connsiteX0" fmla="*/ 0 w 6455155"/>
              <a:gd name="connsiteY0" fmla="*/ 0 h 3765238"/>
              <a:gd name="connsiteX1" fmla="*/ 6455155 w 6455155"/>
              <a:gd name="connsiteY1" fmla="*/ 1864957 h 3765238"/>
              <a:gd name="connsiteX2" fmla="*/ 5906145 w 6455155"/>
              <a:gd name="connsiteY2" fmla="*/ 3765238 h 3765238"/>
              <a:gd name="connsiteX3" fmla="*/ 2661149 w 6455155"/>
              <a:gd name="connsiteY3" fmla="*/ 3765238 h 3765238"/>
              <a:gd name="connsiteX4" fmla="*/ 0 w 6455155"/>
              <a:gd name="connsiteY4" fmla="*/ 2996406 h 376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55155" h="3765238">
                <a:moveTo>
                  <a:pt x="0" y="0"/>
                </a:moveTo>
                <a:lnTo>
                  <a:pt x="6455155" y="1864957"/>
                </a:lnTo>
                <a:lnTo>
                  <a:pt x="5906145" y="3765238"/>
                </a:lnTo>
                <a:lnTo>
                  <a:pt x="2661149" y="3765238"/>
                </a:lnTo>
                <a:lnTo>
                  <a:pt x="0" y="2996406"/>
                </a:lnTo>
                <a:close/>
              </a:path>
            </a:pathLst>
          </a:custGeom>
        </p:spPr>
      </p:pic>
      <p:sp>
        <p:nvSpPr>
          <p:cNvPr id="14" name="Text Placeholder 7">
            <a:extLst>
              <a:ext uri="{FF2B5EF4-FFF2-40B4-BE49-F238E27FC236}">
                <a16:creationId xmlns:a16="http://schemas.microsoft.com/office/drawing/2014/main" id="{0BF72C50-3F98-41E6-A3C8-32663046C696}"/>
              </a:ext>
            </a:extLst>
          </p:cNvPr>
          <p:cNvSpPr>
            <a:spLocks noGrp="1"/>
          </p:cNvSpPr>
          <p:nvPr>
            <p:ph type="body" sz="quarter" idx="33" hasCustomPrompt="1"/>
          </p:nvPr>
        </p:nvSpPr>
        <p:spPr>
          <a:xfrm>
            <a:off x="7712546" y="251439"/>
            <a:ext cx="3594084" cy="953247"/>
          </a:xfrm>
          <a:prstGeom prst="rect">
            <a:avLst/>
          </a:prstGeom>
        </p:spPr>
        <p:txBody>
          <a:bodyPr>
            <a:noAutofit/>
          </a:bodyPr>
          <a:lstStyle>
            <a:lvl1pPr>
              <a:lnSpc>
                <a:spcPct val="100000"/>
              </a:lnSpc>
              <a:defRPr sz="1600" b="1">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8"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0"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5"/>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6"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698415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7"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417592" y="1430234"/>
            <a:ext cx="3008302" cy="5011014"/>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18"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6">
            <a:extLst>
              <a:ext uri="{96DAC541-7B7A-43D3-8B79-37D633B846F1}">
                <asvg:svgBlip xmlns="" xmlns:asvg="http://schemas.microsoft.com/office/drawing/2016/SVG/main" r:embed="rId7"/>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62570886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25" name="Table Placeholder 24">
            <a:extLst>
              <a:ext uri="{FF2B5EF4-FFF2-40B4-BE49-F238E27FC236}">
                <a16:creationId xmlns:a16="http://schemas.microsoft.com/office/drawing/2014/main" id="{4CF70ABC-C3CC-4467-BF60-A472180D4920}"/>
              </a:ext>
            </a:extLst>
          </p:cNvPr>
          <p:cNvSpPr>
            <a:spLocks noGrp="1"/>
          </p:cNvSpPr>
          <p:nvPr>
            <p:ph type="tbl" sz="quarter" idx="17"/>
          </p:nvPr>
        </p:nvSpPr>
        <p:spPr>
          <a:xfrm>
            <a:off x="407988" y="2073275"/>
            <a:ext cx="11376025" cy="4178300"/>
          </a:xfrm>
          <a:prstGeom prst="rect">
            <a:avLst/>
          </a:prstGeom>
        </p:spPr>
        <p:txBody>
          <a:bodyPr anchor="ctr"/>
          <a:lstStyle>
            <a:lvl1pPr marL="0" indent="0" algn="ctr">
              <a:buNone/>
              <a:defRPr/>
            </a:lvl1pPr>
          </a:lstStyle>
          <a:p>
            <a:endParaRPr lang="pt-PT"/>
          </a:p>
        </p:txBody>
      </p:sp>
      <p:sp>
        <p:nvSpPr>
          <p:cNvPr id="23" name="Text Placeholder 29">
            <a:extLst>
              <a:ext uri="{FF2B5EF4-FFF2-40B4-BE49-F238E27FC236}">
                <a16:creationId xmlns:a16="http://schemas.microsoft.com/office/drawing/2014/main" id="{678A8DFD-FC6D-4FCC-9590-B07A391242A9}"/>
              </a:ext>
            </a:extLst>
          </p:cNvPr>
          <p:cNvSpPr>
            <a:spLocks noGrp="1"/>
          </p:cNvSpPr>
          <p:nvPr>
            <p:ph type="body" sz="quarter" idx="16" hasCustomPrompt="1"/>
          </p:nvPr>
        </p:nvSpPr>
        <p:spPr>
          <a:xfrm>
            <a:off x="407988" y="1268413"/>
            <a:ext cx="10944596" cy="504403"/>
          </a:xfrm>
          <a:prstGeom prst="rect">
            <a:avLst/>
          </a:prstGeom>
        </p:spPr>
        <p:txBody>
          <a:bodyPr>
            <a:noAutofit/>
          </a:bodyPr>
          <a:lstStyle>
            <a:lvl1pPr marL="0" indent="0" algn="l">
              <a:lnSpc>
                <a:spcPts val="1400"/>
              </a:lnSpc>
              <a:spcBef>
                <a:spcPts val="0"/>
              </a:spcBef>
              <a:spcAft>
                <a:spcPts val="0"/>
              </a:spcAft>
              <a:buNone/>
              <a:defRPr sz="1200"/>
            </a:lvl1pPr>
            <a:lvl2pPr algn="ctr">
              <a:defRPr/>
            </a:lvl2pPr>
            <a:lvl3pPr algn="ctr">
              <a:defRPr/>
            </a:lvl3pPr>
            <a:lvl4pPr algn="ctr">
              <a:defRPr/>
            </a:lvl4pPr>
            <a:lvl5pPr algn="ctr">
              <a:defRPr/>
            </a:lvl5pPr>
          </a:lstStyle>
          <a:p>
            <a:pPr lvl="0"/>
            <a:r>
              <a:rPr lang="en-US" dirty="0"/>
              <a:t>Click to insert text</a:t>
            </a:r>
          </a:p>
        </p:txBody>
      </p:sp>
      <p:sp>
        <p:nvSpPr>
          <p:cNvPr id="5"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6"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412848569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Graphs">
    <p:spTree>
      <p:nvGrpSpPr>
        <p:cNvPr id="1" name=""/>
        <p:cNvGrpSpPr/>
        <p:nvPr/>
      </p:nvGrpSpPr>
      <p:grpSpPr>
        <a:xfrm>
          <a:off x="0" y="0"/>
          <a:ext cx="0" cy="0"/>
          <a:chOff x="0" y="0"/>
          <a:chExt cx="0" cy="0"/>
        </a:xfrm>
      </p:grpSpPr>
      <p:sp>
        <p:nvSpPr>
          <p:cNvPr id="19" name="Chart Placeholder 18">
            <a:extLst>
              <a:ext uri="{FF2B5EF4-FFF2-40B4-BE49-F238E27FC236}">
                <a16:creationId xmlns:a16="http://schemas.microsoft.com/office/drawing/2014/main" id="{1B2F5493-6162-4AC0-BA43-8D7A7C0FA263}"/>
              </a:ext>
            </a:extLst>
          </p:cNvPr>
          <p:cNvSpPr>
            <a:spLocks noGrp="1"/>
          </p:cNvSpPr>
          <p:nvPr>
            <p:ph type="chart" sz="quarter" idx="44"/>
          </p:nvPr>
        </p:nvSpPr>
        <p:spPr>
          <a:xfrm>
            <a:off x="407988" y="1873622"/>
            <a:ext cx="5543550" cy="3571601"/>
          </a:xfrm>
          <a:prstGeom prst="rect">
            <a:avLst/>
          </a:prstGeom>
        </p:spPr>
        <p:txBody>
          <a:bodyPr anchor="ctr"/>
          <a:lstStyle>
            <a:lvl1pPr marL="0" indent="0" algn="ctr">
              <a:buNone/>
              <a:defRPr sz="2000"/>
            </a:lvl1pPr>
          </a:lstStyle>
          <a:p>
            <a:endParaRPr lang="pt-PT"/>
          </a:p>
        </p:txBody>
      </p:sp>
      <p:sp>
        <p:nvSpPr>
          <p:cNvPr id="14" name="Text Placeholder 29">
            <a:extLst>
              <a:ext uri="{FF2B5EF4-FFF2-40B4-BE49-F238E27FC236}">
                <a16:creationId xmlns:a16="http://schemas.microsoft.com/office/drawing/2014/main" id="{DC134CF2-DCA0-414B-81CC-1ED54BE2F760}"/>
              </a:ext>
            </a:extLst>
          </p:cNvPr>
          <p:cNvSpPr>
            <a:spLocks noGrp="1"/>
          </p:cNvSpPr>
          <p:nvPr>
            <p:ph type="body" sz="quarter" idx="41" hasCustomPrompt="1"/>
          </p:nvPr>
        </p:nvSpPr>
        <p:spPr>
          <a:xfrm>
            <a:off x="407988" y="5575682"/>
            <a:ext cx="5543551" cy="877506"/>
          </a:xfrm>
          <a:prstGeom prst="rect">
            <a:avLst/>
          </a:prstGeom>
        </p:spPr>
        <p:txBody>
          <a:bodyPr>
            <a:noAutofit/>
          </a:bodyPr>
          <a:lstStyle>
            <a:lvl1pPr marL="0" indent="0" algn="l">
              <a:lnSpc>
                <a:spcPts val="1600"/>
              </a:lnSpc>
              <a:spcBef>
                <a:spcPts val="0"/>
              </a:spcBef>
              <a:spcAft>
                <a:spcPts val="0"/>
              </a:spcAft>
              <a:buNone/>
              <a:defRPr sz="14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5" name="Text Placeholder 29">
            <a:extLst>
              <a:ext uri="{FF2B5EF4-FFF2-40B4-BE49-F238E27FC236}">
                <a16:creationId xmlns:a16="http://schemas.microsoft.com/office/drawing/2014/main" id="{241682F5-54EB-4F26-976E-B5536318DE43}"/>
              </a:ext>
            </a:extLst>
          </p:cNvPr>
          <p:cNvSpPr>
            <a:spLocks noGrp="1"/>
          </p:cNvSpPr>
          <p:nvPr>
            <p:ph type="body" sz="quarter" idx="42" hasCustomPrompt="1"/>
          </p:nvPr>
        </p:nvSpPr>
        <p:spPr>
          <a:xfrm>
            <a:off x="6240472" y="5575682"/>
            <a:ext cx="5543550" cy="877506"/>
          </a:xfrm>
          <a:prstGeom prst="rect">
            <a:avLst/>
          </a:prstGeom>
        </p:spPr>
        <p:txBody>
          <a:bodyPr>
            <a:noAutofit/>
          </a:bodyPr>
          <a:lstStyle>
            <a:lvl1pPr marL="0" indent="0" algn="l">
              <a:lnSpc>
                <a:spcPts val="1600"/>
              </a:lnSpc>
              <a:spcBef>
                <a:spcPts val="0"/>
              </a:spcBef>
              <a:spcAft>
                <a:spcPts val="0"/>
              </a:spcAft>
              <a:buNone/>
              <a:defRPr sz="14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6" name="Text Placeholder 4">
            <a:extLst>
              <a:ext uri="{FF2B5EF4-FFF2-40B4-BE49-F238E27FC236}">
                <a16:creationId xmlns:a16="http://schemas.microsoft.com/office/drawing/2014/main" id="{18921889-E5F8-4A95-B87D-B8F70F301EBF}"/>
              </a:ext>
            </a:extLst>
          </p:cNvPr>
          <p:cNvSpPr>
            <a:spLocks noGrp="1"/>
          </p:cNvSpPr>
          <p:nvPr>
            <p:ph type="body" sz="quarter" idx="29" hasCustomPrompt="1"/>
          </p:nvPr>
        </p:nvSpPr>
        <p:spPr>
          <a:xfrm>
            <a:off x="407988" y="1425213"/>
            <a:ext cx="5543551" cy="412363"/>
          </a:xfrm>
          <a:prstGeom prst="rect">
            <a:avLst/>
          </a:prstGeom>
          <a:noFill/>
        </p:spPr>
        <p:txBody>
          <a:bodyPr anchor="ctr">
            <a:noAutofit/>
          </a:bodyPr>
          <a:lstStyle>
            <a:lvl1pPr marL="0" indent="0" algn="l">
              <a:lnSpc>
                <a:spcPts val="1800"/>
              </a:lnSpc>
              <a:buNone/>
              <a:defRPr sz="1600" b="1">
                <a:solidFill>
                  <a:srgbClr val="2C004B"/>
                </a:solidFill>
              </a:defRPr>
            </a:lvl1pPr>
            <a:lvl2pPr>
              <a:defRPr sz="1400"/>
            </a:lvl2pPr>
            <a:lvl3pPr>
              <a:defRPr sz="1200"/>
            </a:lvl3pPr>
            <a:lvl4pPr>
              <a:defRPr sz="1100"/>
            </a:lvl4pPr>
            <a:lvl5pPr>
              <a:defRPr sz="1100"/>
            </a:lvl5pPr>
          </a:lstStyle>
          <a:p>
            <a:pPr lvl="0"/>
            <a:r>
              <a:rPr lang="en-US" dirty="0"/>
              <a:t>Click to add chart title</a:t>
            </a:r>
          </a:p>
        </p:txBody>
      </p:sp>
      <p:sp>
        <p:nvSpPr>
          <p:cNvPr id="17" name="Text Placeholder 4">
            <a:extLst>
              <a:ext uri="{FF2B5EF4-FFF2-40B4-BE49-F238E27FC236}">
                <a16:creationId xmlns:a16="http://schemas.microsoft.com/office/drawing/2014/main" id="{4C8F9222-BEA9-4C98-B166-CE84A4373ABB}"/>
              </a:ext>
            </a:extLst>
          </p:cNvPr>
          <p:cNvSpPr>
            <a:spLocks noGrp="1"/>
          </p:cNvSpPr>
          <p:nvPr>
            <p:ph type="body" sz="quarter" idx="43" hasCustomPrompt="1"/>
          </p:nvPr>
        </p:nvSpPr>
        <p:spPr>
          <a:xfrm>
            <a:off x="6240463" y="1425213"/>
            <a:ext cx="5543550" cy="412363"/>
          </a:xfrm>
          <a:prstGeom prst="rect">
            <a:avLst/>
          </a:prstGeom>
          <a:noFill/>
        </p:spPr>
        <p:txBody>
          <a:bodyPr anchor="ctr">
            <a:noAutofit/>
          </a:bodyPr>
          <a:lstStyle>
            <a:lvl1pPr marL="0" indent="0" algn="l">
              <a:lnSpc>
                <a:spcPts val="1800"/>
              </a:lnSpc>
              <a:buNone/>
              <a:defRPr sz="1600" b="1">
                <a:solidFill>
                  <a:srgbClr val="2C004B"/>
                </a:solidFill>
              </a:defRPr>
            </a:lvl1pPr>
            <a:lvl2pPr>
              <a:defRPr sz="1400"/>
            </a:lvl2pPr>
            <a:lvl3pPr>
              <a:defRPr sz="1200"/>
            </a:lvl3pPr>
            <a:lvl4pPr>
              <a:defRPr sz="1100"/>
            </a:lvl4pPr>
            <a:lvl5pPr>
              <a:defRPr sz="1100"/>
            </a:lvl5pPr>
          </a:lstStyle>
          <a:p>
            <a:pPr lvl="0"/>
            <a:r>
              <a:rPr lang="en-US" dirty="0"/>
              <a:t>Click to add chart title</a:t>
            </a:r>
          </a:p>
        </p:txBody>
      </p:sp>
      <p:sp>
        <p:nvSpPr>
          <p:cNvPr id="20" name="Chart Placeholder 18">
            <a:extLst>
              <a:ext uri="{FF2B5EF4-FFF2-40B4-BE49-F238E27FC236}">
                <a16:creationId xmlns:a16="http://schemas.microsoft.com/office/drawing/2014/main" id="{23451635-CE35-4FCF-AE8B-C697D2EF714F}"/>
              </a:ext>
            </a:extLst>
          </p:cNvPr>
          <p:cNvSpPr>
            <a:spLocks noGrp="1"/>
          </p:cNvSpPr>
          <p:nvPr>
            <p:ph type="chart" sz="quarter" idx="45"/>
          </p:nvPr>
        </p:nvSpPr>
        <p:spPr>
          <a:xfrm>
            <a:off x="6240463" y="1873622"/>
            <a:ext cx="5543550" cy="3571601"/>
          </a:xfrm>
          <a:prstGeom prst="rect">
            <a:avLst/>
          </a:prstGeom>
        </p:spPr>
        <p:txBody>
          <a:bodyPr anchor="ctr"/>
          <a:lstStyle>
            <a:lvl1pPr marL="0" indent="0" algn="ctr">
              <a:buNone/>
              <a:defRPr sz="2000"/>
            </a:lvl1pPr>
          </a:lstStyle>
          <a:p>
            <a:endParaRPr lang="pt-PT"/>
          </a:p>
        </p:txBody>
      </p:sp>
      <p:sp>
        <p:nvSpPr>
          <p:cNvPr id="9" name="Title Placeholder 1">
            <a:extLst>
              <a:ext uri="{FF2B5EF4-FFF2-40B4-BE49-F238E27FC236}">
                <a16:creationId xmlns:a16="http://schemas.microsoft.com/office/drawing/2014/main" id="{552BBB0A-405D-419D-8BD5-EC8D9F84B795}"/>
              </a:ext>
            </a:extLst>
          </p:cNvPr>
          <p:cNvSpPr txBox="1">
            <a:spLocks/>
          </p:cNvSpPr>
          <p:nvPr userDrawn="1"/>
        </p:nvSpPr>
        <p:spPr>
          <a:xfrm>
            <a:off x="407988" y="404813"/>
            <a:ext cx="10944596" cy="863600"/>
          </a:xfrm>
          <a:prstGeom prst="rect">
            <a:avLst/>
          </a:prstGeom>
        </p:spPr>
        <p:txBody>
          <a:bodyPr vert="horz" lIns="0" tIns="0" rIns="0" bIns="0" rtlCol="0" anchor="t">
            <a:normAutofit/>
          </a:bodyPr>
          <a:lstStyle>
            <a:lvl1pPr algn="l" defTabSz="914400" rtl="0" eaLnBrk="1" latinLnBrk="0" hangingPunct="1">
              <a:lnSpc>
                <a:spcPct val="90000"/>
              </a:lnSpc>
              <a:spcBef>
                <a:spcPct val="0"/>
              </a:spcBef>
              <a:buNone/>
              <a:defRPr lang="pt-PT" sz="2600" kern="1200" dirty="0">
                <a:solidFill>
                  <a:schemeClr val="tx2"/>
                </a:solidFill>
                <a:latin typeface="+mj-lt"/>
                <a:ea typeface="+mj-ea"/>
                <a:cs typeface="+mj-cs"/>
              </a:defRPr>
            </a:lvl1pPr>
          </a:lstStyle>
          <a:p>
            <a:pPr>
              <a:lnSpc>
                <a:spcPts val="3000"/>
              </a:lnSpc>
            </a:pPr>
            <a:r>
              <a:rPr lang="en-US"/>
              <a:t>Click to add title</a:t>
            </a:r>
          </a:p>
        </p:txBody>
      </p:sp>
      <p:sp>
        <p:nvSpPr>
          <p:cNvPr id="11"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2"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pic>
        <p:nvPicPr>
          <p:cNvPr id="21"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258162983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Pie chart">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1F7E5A44-800E-4E01-9E39-BE8EDB371110}"/>
              </a:ext>
            </a:extLst>
          </p:cNvPr>
          <p:cNvSpPr/>
          <p:nvPr userDrawn="1"/>
        </p:nvSpPr>
        <p:spPr>
          <a:xfrm>
            <a:off x="6687257" y="0"/>
            <a:ext cx="5504743"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Text Placeholder 29">
            <a:extLst>
              <a:ext uri="{FF2B5EF4-FFF2-40B4-BE49-F238E27FC236}">
                <a16:creationId xmlns:a16="http://schemas.microsoft.com/office/drawing/2014/main" id="{115E9009-AF96-42B6-BF89-DC5FFB888C93}"/>
              </a:ext>
            </a:extLst>
          </p:cNvPr>
          <p:cNvSpPr>
            <a:spLocks noGrp="1"/>
          </p:cNvSpPr>
          <p:nvPr>
            <p:ph type="body" sz="quarter" idx="42" hasCustomPrompt="1"/>
          </p:nvPr>
        </p:nvSpPr>
        <p:spPr>
          <a:xfrm>
            <a:off x="7079039" y="1423736"/>
            <a:ext cx="4704974" cy="2801255"/>
          </a:xfrm>
          <a:prstGeom prst="rect">
            <a:avLst/>
          </a:prstGeom>
        </p:spPr>
        <p:txBody>
          <a:bodyPr vert="horz" lIns="0" tIns="0" rIns="0" bIns="0" rtlCol="0">
            <a:noAutofit/>
          </a:bodyPr>
          <a:lstStyle>
            <a:lvl1pPr>
              <a:defRPr lang="en-US" sz="1400" dirty="0"/>
            </a:lvl1pPr>
          </a:lstStyle>
          <a:p>
            <a:pPr lvl="0">
              <a:lnSpc>
                <a:spcPts val="1600"/>
              </a:lnSpc>
              <a:spcAft>
                <a:spcPts val="0"/>
              </a:spcAft>
            </a:pPr>
            <a:r>
              <a:rPr lang="en-US" dirty="0"/>
              <a:t>Click to insert text</a:t>
            </a:r>
          </a:p>
        </p:txBody>
      </p:sp>
      <p:sp>
        <p:nvSpPr>
          <p:cNvPr id="24" name="Text Placeholder 29">
            <a:extLst>
              <a:ext uri="{FF2B5EF4-FFF2-40B4-BE49-F238E27FC236}">
                <a16:creationId xmlns:a16="http://schemas.microsoft.com/office/drawing/2014/main" id="{72FA0387-E1A9-4FE6-B909-3C397FF8EDBE}"/>
              </a:ext>
            </a:extLst>
          </p:cNvPr>
          <p:cNvSpPr>
            <a:spLocks noGrp="1"/>
          </p:cNvSpPr>
          <p:nvPr>
            <p:ph type="body" sz="quarter" idx="44" hasCustomPrompt="1"/>
          </p:nvPr>
        </p:nvSpPr>
        <p:spPr>
          <a:xfrm>
            <a:off x="8062158" y="5568661"/>
            <a:ext cx="2567742" cy="333830"/>
          </a:xfrm>
          <a:prstGeom prst="rect">
            <a:avLst/>
          </a:prstGeom>
        </p:spPr>
        <p:txBody>
          <a:bodyPr anchor="ctr">
            <a:noAutofit/>
          </a:bodyPr>
          <a:lstStyle>
            <a:lvl1pPr marL="0" indent="0" algn="ctr">
              <a:lnSpc>
                <a:spcPts val="1600"/>
              </a:lnSpc>
              <a:spcBef>
                <a:spcPts val="0"/>
              </a:spcBef>
              <a:buNone/>
              <a:defRPr sz="1400" b="1">
                <a:solidFill>
                  <a:schemeClr val="accent2"/>
                </a:solidFill>
              </a:defRPr>
            </a:lvl1pPr>
            <a:lvl2pPr algn="ctr">
              <a:defRPr/>
            </a:lvl2pPr>
            <a:lvl3pPr algn="ctr">
              <a:defRPr/>
            </a:lvl3pPr>
            <a:lvl4pPr algn="ctr">
              <a:defRPr/>
            </a:lvl4pPr>
            <a:lvl5pPr algn="ctr">
              <a:defRPr/>
            </a:lvl5pPr>
          </a:lstStyle>
          <a:p>
            <a:pPr lvl="0"/>
            <a:r>
              <a:rPr lang="en-US" dirty="0"/>
              <a:t>Insert text data</a:t>
            </a:r>
          </a:p>
        </p:txBody>
      </p:sp>
      <p:sp>
        <p:nvSpPr>
          <p:cNvPr id="26" name="Text Placeholder 29">
            <a:extLst>
              <a:ext uri="{FF2B5EF4-FFF2-40B4-BE49-F238E27FC236}">
                <a16:creationId xmlns:a16="http://schemas.microsoft.com/office/drawing/2014/main" id="{932FA6D2-DCA0-45C9-81B6-5EC52C969F94}"/>
              </a:ext>
            </a:extLst>
          </p:cNvPr>
          <p:cNvSpPr>
            <a:spLocks noGrp="1"/>
          </p:cNvSpPr>
          <p:nvPr>
            <p:ph type="body" sz="quarter" idx="45" hasCustomPrompt="1"/>
          </p:nvPr>
        </p:nvSpPr>
        <p:spPr>
          <a:xfrm>
            <a:off x="8062156" y="4581128"/>
            <a:ext cx="2567744" cy="983347"/>
          </a:xfrm>
          <a:prstGeom prst="rect">
            <a:avLst/>
          </a:prstGeom>
        </p:spPr>
        <p:txBody>
          <a:bodyPr anchor="ctr">
            <a:noAutofit/>
          </a:bodyPr>
          <a:lstStyle>
            <a:lvl1pPr marL="0" indent="0" algn="ctr">
              <a:lnSpc>
                <a:spcPts val="3200"/>
              </a:lnSpc>
              <a:spcBef>
                <a:spcPts val="0"/>
              </a:spcBef>
              <a:spcAft>
                <a:spcPts val="0"/>
              </a:spcAft>
              <a:buNone/>
              <a:defRPr sz="2600" b="1">
                <a:solidFill>
                  <a:srgbClr val="2B0A3D"/>
                </a:solidFill>
              </a:defRPr>
            </a:lvl1pPr>
            <a:lvl2pPr algn="ctr">
              <a:defRPr/>
            </a:lvl2pPr>
            <a:lvl3pPr algn="ctr">
              <a:defRPr/>
            </a:lvl3pPr>
            <a:lvl4pPr algn="ctr">
              <a:defRPr/>
            </a:lvl4pPr>
            <a:lvl5pPr algn="ctr">
              <a:defRPr/>
            </a:lvl5pPr>
          </a:lstStyle>
          <a:p>
            <a:pPr lvl="0"/>
            <a:r>
              <a:rPr lang="en-US" dirty="0"/>
              <a:t>Nº</a:t>
            </a:r>
          </a:p>
        </p:txBody>
      </p:sp>
      <p:sp>
        <p:nvSpPr>
          <p:cNvPr id="10"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1"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4"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5" name="Chart Placeholder 18">
            <a:extLst>
              <a:ext uri="{FF2B5EF4-FFF2-40B4-BE49-F238E27FC236}">
                <a16:creationId xmlns:a16="http://schemas.microsoft.com/office/drawing/2014/main" id="{1B2F5493-6162-4AC0-BA43-8D7A7C0FA263}"/>
              </a:ext>
            </a:extLst>
          </p:cNvPr>
          <p:cNvSpPr>
            <a:spLocks noGrp="1"/>
          </p:cNvSpPr>
          <p:nvPr>
            <p:ph type="chart" sz="quarter" idx="46"/>
          </p:nvPr>
        </p:nvSpPr>
        <p:spPr>
          <a:xfrm>
            <a:off x="407988" y="1873622"/>
            <a:ext cx="5543550" cy="3571601"/>
          </a:xfrm>
          <a:prstGeom prst="rect">
            <a:avLst/>
          </a:prstGeom>
        </p:spPr>
        <p:txBody>
          <a:bodyPr anchor="ctr"/>
          <a:lstStyle>
            <a:lvl1pPr marL="0" indent="0" algn="ctr">
              <a:buNone/>
              <a:defRPr sz="2000"/>
            </a:lvl1pPr>
          </a:lstStyle>
          <a:p>
            <a:endParaRPr lang="pt-PT"/>
          </a:p>
        </p:txBody>
      </p:sp>
      <p:sp>
        <p:nvSpPr>
          <p:cNvPr id="17" name="Text Placeholder 29">
            <a:extLst>
              <a:ext uri="{FF2B5EF4-FFF2-40B4-BE49-F238E27FC236}">
                <a16:creationId xmlns:a16="http://schemas.microsoft.com/office/drawing/2014/main" id="{DC134CF2-DCA0-414B-81CC-1ED54BE2F760}"/>
              </a:ext>
            </a:extLst>
          </p:cNvPr>
          <p:cNvSpPr>
            <a:spLocks noGrp="1"/>
          </p:cNvSpPr>
          <p:nvPr>
            <p:ph type="body" sz="quarter" idx="47" hasCustomPrompt="1"/>
          </p:nvPr>
        </p:nvSpPr>
        <p:spPr>
          <a:xfrm>
            <a:off x="407988" y="5575682"/>
            <a:ext cx="5543551" cy="877506"/>
          </a:xfrm>
          <a:prstGeom prst="rect">
            <a:avLst/>
          </a:prstGeom>
        </p:spPr>
        <p:txBody>
          <a:bodyPr>
            <a:noAutofit/>
          </a:bodyPr>
          <a:lstStyle>
            <a:lvl1pPr marL="0" indent="0" algn="l">
              <a:lnSpc>
                <a:spcPts val="1600"/>
              </a:lnSpc>
              <a:spcBef>
                <a:spcPts val="0"/>
              </a:spcBef>
              <a:spcAft>
                <a:spcPts val="0"/>
              </a:spcAft>
              <a:buNone/>
              <a:defRPr sz="14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22" name="Text Placeholder 4">
            <a:extLst>
              <a:ext uri="{FF2B5EF4-FFF2-40B4-BE49-F238E27FC236}">
                <a16:creationId xmlns:a16="http://schemas.microsoft.com/office/drawing/2014/main" id="{18921889-E5F8-4A95-B87D-B8F70F301EBF}"/>
              </a:ext>
            </a:extLst>
          </p:cNvPr>
          <p:cNvSpPr>
            <a:spLocks noGrp="1"/>
          </p:cNvSpPr>
          <p:nvPr>
            <p:ph type="body" sz="quarter" idx="29" hasCustomPrompt="1"/>
          </p:nvPr>
        </p:nvSpPr>
        <p:spPr>
          <a:xfrm>
            <a:off x="407988" y="1425213"/>
            <a:ext cx="5543551" cy="412363"/>
          </a:xfrm>
          <a:prstGeom prst="rect">
            <a:avLst/>
          </a:prstGeom>
          <a:noFill/>
        </p:spPr>
        <p:txBody>
          <a:bodyPr anchor="ctr">
            <a:noAutofit/>
          </a:bodyPr>
          <a:lstStyle>
            <a:lvl1pPr marL="0" indent="0" algn="l">
              <a:lnSpc>
                <a:spcPts val="1800"/>
              </a:lnSpc>
              <a:buNone/>
              <a:defRPr sz="1600" b="1">
                <a:solidFill>
                  <a:srgbClr val="2C004B"/>
                </a:solidFill>
              </a:defRPr>
            </a:lvl1pPr>
            <a:lvl2pPr>
              <a:defRPr sz="1400"/>
            </a:lvl2pPr>
            <a:lvl3pPr>
              <a:defRPr sz="1200"/>
            </a:lvl3pPr>
            <a:lvl4pPr>
              <a:defRPr sz="1100"/>
            </a:lvl4pPr>
            <a:lvl5pPr>
              <a:defRPr sz="1100"/>
            </a:lvl5pPr>
          </a:lstStyle>
          <a:p>
            <a:pPr lvl="0"/>
            <a:r>
              <a:rPr lang="en-US" dirty="0"/>
              <a:t>Click to add chart title</a:t>
            </a:r>
          </a:p>
        </p:txBody>
      </p:sp>
    </p:spTree>
    <p:extLst>
      <p:ext uri="{BB962C8B-B14F-4D97-AF65-F5344CB8AC3E}">
        <p14:creationId xmlns:p14="http://schemas.microsoft.com/office/powerpoint/2010/main" val="22474180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ver4 (with image)">
    <p:bg>
      <p:bgPr>
        <a:solidFill>
          <a:schemeClr val="bg1"/>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9">
            <a:extLst>
              <a:ext uri="{FF2B5EF4-FFF2-40B4-BE49-F238E27FC236}">
                <a16:creationId xmlns:a16="http://schemas.microsoft.com/office/drawing/2014/main" id="{C3D2EC56-D17C-4A75-8178-C69397BC7353}"/>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a:off x="407988" y="404813"/>
            <a:ext cx="2286000" cy="510013"/>
          </a:xfrm>
          <a:prstGeom prst="rect">
            <a:avLst/>
          </a:prstGeom>
        </p:spPr>
      </p:pic>
      <p:sp>
        <p:nvSpPr>
          <p:cNvPr id="10" name="Text Placeholder 13">
            <a:extLst>
              <a:ext uri="{FF2B5EF4-FFF2-40B4-BE49-F238E27FC236}">
                <a16:creationId xmlns:a16="http://schemas.microsoft.com/office/drawing/2014/main" id="{7D1DC75A-C7A4-44A4-B19C-D445335545B0}"/>
              </a:ext>
            </a:extLst>
          </p:cNvPr>
          <p:cNvSpPr>
            <a:spLocks noGrp="1"/>
          </p:cNvSpPr>
          <p:nvPr userDrawn="1">
            <p:ph type="body" sz="quarter" idx="11" hasCustomPrompt="1"/>
          </p:nvPr>
        </p:nvSpPr>
        <p:spPr>
          <a:xfrm>
            <a:off x="407988" y="3555553"/>
            <a:ext cx="5399980" cy="869950"/>
          </a:xfrm>
        </p:spPr>
        <p:txBody>
          <a:bodyPr lIns="0" tIns="0" rIns="0" bIns="0" anchor="b">
            <a:normAutofit/>
          </a:bodyPr>
          <a:lstStyle>
            <a:lvl1pPr>
              <a:lnSpc>
                <a:spcPts val="3000"/>
              </a:lnSpc>
              <a:defRPr sz="2600">
                <a:solidFill>
                  <a:schemeClr val="tx2"/>
                </a:solidFill>
              </a:defRPr>
            </a:lvl1pPr>
            <a:lvl2pPr>
              <a:defRPr sz="24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a16="http://schemas.microsoft.com/office/drawing/2014/main" id="{563879A0-0979-491A-8758-371BB7AD935B}"/>
              </a:ext>
            </a:extLst>
          </p:cNvPr>
          <p:cNvSpPr>
            <a:spLocks noGrp="1"/>
          </p:cNvSpPr>
          <p:nvPr userDrawn="1">
            <p:ph type="body" sz="quarter" idx="12" hasCustomPrompt="1"/>
          </p:nvPr>
        </p:nvSpPr>
        <p:spPr>
          <a:xfrm>
            <a:off x="407988" y="4540515"/>
            <a:ext cx="5399980" cy="1196340"/>
          </a:xfrm>
        </p:spPr>
        <p:txBody>
          <a:bodyPr lIns="0" tIns="0" rIns="0" bIns="0">
            <a:normAutofit/>
          </a:bodyPr>
          <a:lstStyle>
            <a:lvl1pPr>
              <a:lnSpc>
                <a:spcPts val="1800"/>
              </a:lnSpc>
              <a:defRPr sz="1600">
                <a:solidFill>
                  <a:schemeClr val="accent2"/>
                </a:solidFill>
              </a:defRPr>
            </a:lvl1pPr>
            <a:lvl2pPr>
              <a:defRPr sz="1600">
                <a:solidFill>
                  <a:schemeClr val="bg1"/>
                </a:solidFill>
              </a:defRPr>
            </a:lvl2pPr>
          </a:lstStyle>
          <a:p>
            <a:pPr lvl="0"/>
            <a:r>
              <a:rPr lang="en-US" dirty="0"/>
              <a:t>Click to insert presenter, location, and date</a:t>
            </a:r>
            <a:endParaRPr lang="pt-PT" dirty="0"/>
          </a:p>
        </p:txBody>
      </p:sp>
      <p:sp>
        <p:nvSpPr>
          <p:cNvPr id="7" name="Freeform 6"/>
          <p:cNvSpPr>
            <a:spLocks/>
          </p:cNvSpPr>
          <p:nvPr userDrawn="1"/>
        </p:nvSpPr>
        <p:spPr bwMode="auto">
          <a:xfrm rot="16200000" flipH="1">
            <a:off x="6370124" y="13910"/>
            <a:ext cx="6353908" cy="6326091"/>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dirty="0"/>
          </a:p>
        </p:txBody>
      </p:sp>
      <p:pic>
        <p:nvPicPr>
          <p:cNvPr id="8" name="Picture Placeholder 8">
            <a:extLst>
              <a:ext uri="{FF2B5EF4-FFF2-40B4-BE49-F238E27FC236}">
                <a16:creationId xmlns:a16="http://schemas.microsoft.com/office/drawing/2014/main" id="{029072D2-C914-4387-8C30-FF5B99DAEA1D}"/>
              </a:ext>
            </a:extLst>
          </p:cNvPr>
          <p:cNvPicPr>
            <a:picLocks noChangeAspect="1"/>
          </p:cNvPicPr>
          <p:nvPr userDrawn="1"/>
        </p:nvPicPr>
        <p:blipFill rotWithShape="1">
          <a:blip r:embed="rId4">
            <a:clrChange>
              <a:clrFrom>
                <a:srgbClr val="DBE3F3">
                  <a:alpha val="96863"/>
                </a:srgbClr>
              </a:clrFrom>
              <a:clrTo>
                <a:srgbClr val="DBE3F3">
                  <a:alpha val="0"/>
                </a:srgbClr>
              </a:clrTo>
            </a:clrChange>
            <a:extLst>
              <a:ext uri="{28A0092B-C50C-407E-A947-70E740481C1C}">
                <a14:useLocalDpi xmlns:a14="http://schemas.microsoft.com/office/drawing/2010/main" val="0"/>
              </a:ext>
            </a:extLst>
          </a:blip>
          <a:srcRect l="7775" r="43208"/>
          <a:stretch/>
        </p:blipFill>
        <p:spPr>
          <a:xfrm>
            <a:off x="6212308" y="1"/>
            <a:ext cx="5976664" cy="6859588"/>
          </a:xfrm>
          <a:prstGeom prst="rect">
            <a:avLst/>
          </a:prstGeom>
        </p:spPr>
      </p:pic>
    </p:spTree>
    <p:extLst>
      <p:ext uri="{BB962C8B-B14F-4D97-AF65-F5344CB8AC3E}">
        <p14:creationId xmlns:p14="http://schemas.microsoft.com/office/powerpoint/2010/main" val="198409891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18" name="Table Placeholder 17">
            <a:extLst>
              <a:ext uri="{FF2B5EF4-FFF2-40B4-BE49-F238E27FC236}">
                <a16:creationId xmlns:a16="http://schemas.microsoft.com/office/drawing/2014/main" id="{DE5ADCF6-0F9C-4198-AF3A-A4ABB710EACA}"/>
              </a:ext>
            </a:extLst>
          </p:cNvPr>
          <p:cNvSpPr>
            <a:spLocks noGrp="1"/>
          </p:cNvSpPr>
          <p:nvPr>
            <p:ph type="tbl" sz="quarter" idx="10"/>
          </p:nvPr>
        </p:nvSpPr>
        <p:spPr>
          <a:xfrm>
            <a:off x="407987" y="2216150"/>
            <a:ext cx="11376025" cy="4237038"/>
          </a:xfrm>
          <a:prstGeom prst="rect">
            <a:avLst/>
          </a:prstGeom>
        </p:spPr>
        <p:txBody>
          <a:bodyPr anchor="ctr"/>
          <a:lstStyle>
            <a:lvl1pPr marL="0" indent="0" algn="ctr">
              <a:buNone/>
              <a:defRPr/>
            </a:lvl1pPr>
          </a:lstStyle>
          <a:p>
            <a:endParaRPr lang="pt-PT"/>
          </a:p>
        </p:txBody>
      </p:sp>
      <p:sp>
        <p:nvSpPr>
          <p:cNvPr id="5"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0"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1" name="Text Placeholder 29">
            <a:extLst>
              <a:ext uri="{FF2B5EF4-FFF2-40B4-BE49-F238E27FC236}">
                <a16:creationId xmlns:a16="http://schemas.microsoft.com/office/drawing/2014/main" id="{678A8DFD-FC6D-4FCC-9590-B07A391242A9}"/>
              </a:ext>
            </a:extLst>
          </p:cNvPr>
          <p:cNvSpPr>
            <a:spLocks noGrp="1"/>
          </p:cNvSpPr>
          <p:nvPr>
            <p:ph type="body" sz="quarter" idx="16" hasCustomPrompt="1"/>
          </p:nvPr>
        </p:nvSpPr>
        <p:spPr>
          <a:xfrm>
            <a:off x="407988" y="1268413"/>
            <a:ext cx="10944596" cy="504403"/>
          </a:xfrm>
          <a:prstGeom prst="rect">
            <a:avLst/>
          </a:prstGeom>
        </p:spPr>
        <p:txBody>
          <a:bodyPr>
            <a:noAutofit/>
          </a:bodyPr>
          <a:lstStyle>
            <a:lvl1pPr marL="0" indent="0" algn="l">
              <a:lnSpc>
                <a:spcPts val="1400"/>
              </a:lnSpc>
              <a:spcBef>
                <a:spcPts val="0"/>
              </a:spcBef>
              <a:spcAft>
                <a:spcPts val="0"/>
              </a:spcAft>
              <a:buNone/>
              <a:defRPr sz="1200" baseline="0"/>
            </a:lvl1pPr>
            <a:lvl2pPr algn="ctr">
              <a:defRPr/>
            </a:lvl2pPr>
            <a:lvl3pPr algn="ctr">
              <a:defRPr/>
            </a:lvl3pPr>
            <a:lvl4pPr algn="ctr">
              <a:defRPr/>
            </a:lvl4pPr>
            <a:lvl5pPr algn="ctr">
              <a:defRPr/>
            </a:lvl5pPr>
          </a:lstStyle>
          <a:p>
            <a:pPr lvl="0"/>
            <a:r>
              <a:rPr lang="en-US" dirty="0"/>
              <a:t>SmartArt graphic</a:t>
            </a:r>
          </a:p>
        </p:txBody>
      </p:sp>
    </p:spTree>
    <p:extLst>
      <p:ext uri="{BB962C8B-B14F-4D97-AF65-F5344CB8AC3E}">
        <p14:creationId xmlns:p14="http://schemas.microsoft.com/office/powerpoint/2010/main" val="309678845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Map">
    <p:spTree>
      <p:nvGrpSpPr>
        <p:cNvPr id="1" name=""/>
        <p:cNvGrpSpPr/>
        <p:nvPr/>
      </p:nvGrpSpPr>
      <p:grpSpPr>
        <a:xfrm>
          <a:off x="0" y="0"/>
          <a:ext cx="0" cy="0"/>
          <a:chOff x="0" y="0"/>
          <a:chExt cx="0" cy="0"/>
        </a:xfrm>
      </p:grpSpPr>
      <p:sp>
        <p:nvSpPr>
          <p:cNvPr id="63" name="Rectangle 62">
            <a:extLst>
              <a:ext uri="{FF2B5EF4-FFF2-40B4-BE49-F238E27FC236}">
                <a16:creationId xmlns:a16="http://schemas.microsoft.com/office/drawing/2014/main" id="{67E21435-78AE-465F-A49A-B06594889D38}"/>
              </a:ext>
            </a:extLst>
          </p:cNvPr>
          <p:cNvSpPr/>
          <p:nvPr userDrawn="1"/>
        </p:nvSpPr>
        <p:spPr>
          <a:xfrm>
            <a:off x="9363909" y="0"/>
            <a:ext cx="282809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6" name="Text Placeholder 29">
            <a:extLst>
              <a:ext uri="{FF2B5EF4-FFF2-40B4-BE49-F238E27FC236}">
                <a16:creationId xmlns:a16="http://schemas.microsoft.com/office/drawing/2014/main" id="{09D3E9EE-291C-4AC0-8D9C-7436CFEE0FB8}"/>
              </a:ext>
            </a:extLst>
          </p:cNvPr>
          <p:cNvSpPr>
            <a:spLocks noGrp="1"/>
          </p:cNvSpPr>
          <p:nvPr>
            <p:ph type="body" sz="quarter" idx="42" hasCustomPrompt="1"/>
          </p:nvPr>
        </p:nvSpPr>
        <p:spPr>
          <a:xfrm>
            <a:off x="9858635" y="2151875"/>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cxnSp>
        <p:nvCxnSpPr>
          <p:cNvPr id="6" name="Conector reto 49">
            <a:extLst>
              <a:ext uri="{FF2B5EF4-FFF2-40B4-BE49-F238E27FC236}">
                <a16:creationId xmlns:a16="http://schemas.microsoft.com/office/drawing/2014/main" id="{47863E65-2400-4211-A634-25391108062D}"/>
              </a:ext>
            </a:extLst>
          </p:cNvPr>
          <p:cNvCxnSpPr>
            <a:cxnSpLocks/>
          </p:cNvCxnSpPr>
          <p:nvPr/>
        </p:nvCxnSpPr>
        <p:spPr>
          <a:xfrm>
            <a:off x="10836130" y="1828984"/>
            <a:ext cx="0" cy="3739014"/>
          </a:xfrm>
          <a:prstGeom prst="line">
            <a:avLst/>
          </a:prstGeom>
          <a:solidFill>
            <a:schemeClr val="tx1"/>
          </a:solidFill>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8" name="Text Placeholder 29">
            <a:extLst>
              <a:ext uri="{FF2B5EF4-FFF2-40B4-BE49-F238E27FC236}">
                <a16:creationId xmlns:a16="http://schemas.microsoft.com/office/drawing/2014/main" id="{637A42F6-A0B8-4DEF-AE56-7743C3C89A3A}"/>
              </a:ext>
            </a:extLst>
          </p:cNvPr>
          <p:cNvSpPr>
            <a:spLocks noGrp="1"/>
          </p:cNvSpPr>
          <p:nvPr>
            <p:ph type="body" sz="quarter" idx="43" hasCustomPrompt="1"/>
          </p:nvPr>
        </p:nvSpPr>
        <p:spPr>
          <a:xfrm>
            <a:off x="10873669" y="2151875"/>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29" name="Text Placeholder 29">
            <a:extLst>
              <a:ext uri="{FF2B5EF4-FFF2-40B4-BE49-F238E27FC236}">
                <a16:creationId xmlns:a16="http://schemas.microsoft.com/office/drawing/2014/main" id="{5D26050F-BE0E-45C7-BF16-4B401065CDD7}"/>
              </a:ext>
            </a:extLst>
          </p:cNvPr>
          <p:cNvSpPr>
            <a:spLocks noGrp="1"/>
          </p:cNvSpPr>
          <p:nvPr>
            <p:ph type="body" sz="quarter" idx="44" hasCustomPrompt="1"/>
          </p:nvPr>
        </p:nvSpPr>
        <p:spPr>
          <a:xfrm>
            <a:off x="9858635" y="2924944"/>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30" name="Text Placeholder 29">
            <a:extLst>
              <a:ext uri="{FF2B5EF4-FFF2-40B4-BE49-F238E27FC236}">
                <a16:creationId xmlns:a16="http://schemas.microsoft.com/office/drawing/2014/main" id="{DAFF5EB0-EE62-4C80-9262-D5EB89300B31}"/>
              </a:ext>
            </a:extLst>
          </p:cNvPr>
          <p:cNvSpPr>
            <a:spLocks noGrp="1"/>
          </p:cNvSpPr>
          <p:nvPr>
            <p:ph type="body" sz="quarter" idx="45" hasCustomPrompt="1"/>
          </p:nvPr>
        </p:nvSpPr>
        <p:spPr>
          <a:xfrm>
            <a:off x="10873669" y="2924944"/>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31" name="Text Placeholder 29">
            <a:extLst>
              <a:ext uri="{FF2B5EF4-FFF2-40B4-BE49-F238E27FC236}">
                <a16:creationId xmlns:a16="http://schemas.microsoft.com/office/drawing/2014/main" id="{1D2E2610-A39A-4ABB-B9B0-3E64FB2B1FD2}"/>
              </a:ext>
            </a:extLst>
          </p:cNvPr>
          <p:cNvSpPr>
            <a:spLocks noGrp="1"/>
          </p:cNvSpPr>
          <p:nvPr>
            <p:ph type="body" sz="quarter" idx="46" hasCustomPrompt="1"/>
          </p:nvPr>
        </p:nvSpPr>
        <p:spPr>
          <a:xfrm>
            <a:off x="9858635" y="3717032"/>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32" name="Text Placeholder 29">
            <a:extLst>
              <a:ext uri="{FF2B5EF4-FFF2-40B4-BE49-F238E27FC236}">
                <a16:creationId xmlns:a16="http://schemas.microsoft.com/office/drawing/2014/main" id="{7FEBB00E-E460-421E-A98D-4E1A8813E933}"/>
              </a:ext>
            </a:extLst>
          </p:cNvPr>
          <p:cNvSpPr>
            <a:spLocks noGrp="1"/>
          </p:cNvSpPr>
          <p:nvPr>
            <p:ph type="body" sz="quarter" idx="47" hasCustomPrompt="1"/>
          </p:nvPr>
        </p:nvSpPr>
        <p:spPr>
          <a:xfrm>
            <a:off x="10873669" y="3717032"/>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36" name="Text Placeholder 29">
            <a:extLst>
              <a:ext uri="{FF2B5EF4-FFF2-40B4-BE49-F238E27FC236}">
                <a16:creationId xmlns:a16="http://schemas.microsoft.com/office/drawing/2014/main" id="{FAFB67F4-E060-49A7-B606-E1DBD3BADB1E}"/>
              </a:ext>
            </a:extLst>
          </p:cNvPr>
          <p:cNvSpPr>
            <a:spLocks noGrp="1"/>
          </p:cNvSpPr>
          <p:nvPr>
            <p:ph type="body" sz="quarter" idx="48" hasCustomPrompt="1"/>
          </p:nvPr>
        </p:nvSpPr>
        <p:spPr>
          <a:xfrm>
            <a:off x="9858635" y="4521820"/>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37" name="Text Placeholder 29">
            <a:extLst>
              <a:ext uri="{FF2B5EF4-FFF2-40B4-BE49-F238E27FC236}">
                <a16:creationId xmlns:a16="http://schemas.microsoft.com/office/drawing/2014/main" id="{DB43EC2B-27E8-42E4-B1FE-B643A64496E9}"/>
              </a:ext>
            </a:extLst>
          </p:cNvPr>
          <p:cNvSpPr>
            <a:spLocks noGrp="1"/>
          </p:cNvSpPr>
          <p:nvPr>
            <p:ph type="body" sz="quarter" idx="49" hasCustomPrompt="1"/>
          </p:nvPr>
        </p:nvSpPr>
        <p:spPr>
          <a:xfrm>
            <a:off x="10873669" y="4521820"/>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38" name="Text Placeholder 29">
            <a:extLst>
              <a:ext uri="{FF2B5EF4-FFF2-40B4-BE49-F238E27FC236}">
                <a16:creationId xmlns:a16="http://schemas.microsoft.com/office/drawing/2014/main" id="{2227CA6E-59E3-4FDF-9ED6-1407D9E2902E}"/>
              </a:ext>
            </a:extLst>
          </p:cNvPr>
          <p:cNvSpPr>
            <a:spLocks noGrp="1"/>
          </p:cNvSpPr>
          <p:nvPr>
            <p:ph type="body" sz="quarter" idx="50" hasCustomPrompt="1"/>
          </p:nvPr>
        </p:nvSpPr>
        <p:spPr>
          <a:xfrm>
            <a:off x="9858635" y="5301208"/>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39" name="Text Placeholder 29">
            <a:extLst>
              <a:ext uri="{FF2B5EF4-FFF2-40B4-BE49-F238E27FC236}">
                <a16:creationId xmlns:a16="http://schemas.microsoft.com/office/drawing/2014/main" id="{05CECC09-5520-4F91-918B-395F23E6E9B7}"/>
              </a:ext>
            </a:extLst>
          </p:cNvPr>
          <p:cNvSpPr>
            <a:spLocks noGrp="1"/>
          </p:cNvSpPr>
          <p:nvPr>
            <p:ph type="body" sz="quarter" idx="51" hasCustomPrompt="1"/>
          </p:nvPr>
        </p:nvSpPr>
        <p:spPr>
          <a:xfrm>
            <a:off x="10873669" y="5301208"/>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5"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9"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pic>
        <p:nvPicPr>
          <p:cNvPr id="20"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270109647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Pie Charts">
    <p:spTree>
      <p:nvGrpSpPr>
        <p:cNvPr id="1" name=""/>
        <p:cNvGrpSpPr/>
        <p:nvPr/>
      </p:nvGrpSpPr>
      <p:grpSpPr>
        <a:xfrm>
          <a:off x="0" y="0"/>
          <a:ext cx="0" cy="0"/>
          <a:chOff x="0" y="0"/>
          <a:chExt cx="0" cy="0"/>
        </a:xfrm>
      </p:grpSpPr>
      <p:sp>
        <p:nvSpPr>
          <p:cNvPr id="9" name="Oval 20">
            <a:extLst>
              <a:ext uri="{FF2B5EF4-FFF2-40B4-BE49-F238E27FC236}">
                <a16:creationId xmlns:a16="http://schemas.microsoft.com/office/drawing/2014/main" id="{C2900546-43C2-48AA-9FD6-CFB7317713BE}"/>
              </a:ext>
            </a:extLst>
          </p:cNvPr>
          <p:cNvSpPr/>
          <p:nvPr userDrawn="1"/>
        </p:nvSpPr>
        <p:spPr>
          <a:xfrm>
            <a:off x="7118236" y="2288704"/>
            <a:ext cx="3715996"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10" name="Oval 20">
            <a:extLst>
              <a:ext uri="{FF2B5EF4-FFF2-40B4-BE49-F238E27FC236}">
                <a16:creationId xmlns:a16="http://schemas.microsoft.com/office/drawing/2014/main" id="{83825B1A-06E4-4C1E-B67C-4D1E98B779D1}"/>
              </a:ext>
            </a:extLst>
          </p:cNvPr>
          <p:cNvSpPr/>
          <p:nvPr userDrawn="1"/>
        </p:nvSpPr>
        <p:spPr>
          <a:xfrm>
            <a:off x="7190244" y="2239576"/>
            <a:ext cx="3715996"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13" name="Text Placeholder 4">
            <a:extLst>
              <a:ext uri="{FF2B5EF4-FFF2-40B4-BE49-F238E27FC236}">
                <a16:creationId xmlns:a16="http://schemas.microsoft.com/office/drawing/2014/main" id="{82456803-4762-4833-8006-A78AED12ACE0}"/>
              </a:ext>
            </a:extLst>
          </p:cNvPr>
          <p:cNvSpPr>
            <a:spLocks noGrp="1"/>
          </p:cNvSpPr>
          <p:nvPr userDrawn="1">
            <p:ph type="body" sz="quarter" idx="29" hasCustomPrompt="1"/>
          </p:nvPr>
        </p:nvSpPr>
        <p:spPr>
          <a:xfrm>
            <a:off x="409580" y="1412874"/>
            <a:ext cx="5541958" cy="486567"/>
          </a:xfrm>
          <a:prstGeom prst="rect">
            <a:avLst/>
          </a:prstGeom>
          <a:noFill/>
        </p:spPr>
        <p:txBody>
          <a:bodyPr anchor="ctr">
            <a:noAutofit/>
          </a:bodyPr>
          <a:lstStyle>
            <a:lvl1pPr algn="ctr">
              <a:defRPr sz="1800" b="0">
                <a:solidFill>
                  <a:srgbClr val="2C004B"/>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7" name="Chart Placeholder 14">
            <a:extLst>
              <a:ext uri="{FF2B5EF4-FFF2-40B4-BE49-F238E27FC236}">
                <a16:creationId xmlns:a16="http://schemas.microsoft.com/office/drawing/2014/main" id="{CA3C8FD6-BDBD-4D5B-A245-98D5506C7923}"/>
              </a:ext>
            </a:extLst>
          </p:cNvPr>
          <p:cNvSpPr>
            <a:spLocks noGrp="1"/>
          </p:cNvSpPr>
          <p:nvPr userDrawn="1">
            <p:ph type="chart" sz="quarter" idx="32"/>
          </p:nvPr>
        </p:nvSpPr>
        <p:spPr>
          <a:xfrm>
            <a:off x="6240463" y="2239576"/>
            <a:ext cx="5543550" cy="3499170"/>
          </a:xfrm>
          <a:prstGeom prst="rect">
            <a:avLst/>
          </a:prstGeom>
        </p:spPr>
        <p:txBody>
          <a:bodyPr anchor="ctr"/>
          <a:lstStyle>
            <a:lvl1pPr algn="ctr">
              <a:defRPr/>
            </a:lvl1pPr>
          </a:lstStyle>
          <a:p>
            <a:endParaRPr lang="pt-PT"/>
          </a:p>
        </p:txBody>
      </p:sp>
      <p:sp>
        <p:nvSpPr>
          <p:cNvPr id="11"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0" name="Title Placeholder 1">
            <a:extLst>
              <a:ext uri="{FF2B5EF4-FFF2-40B4-BE49-F238E27FC236}">
                <a16:creationId xmlns:a16="http://schemas.microsoft.com/office/drawing/2014/main" id="{552BBB0A-405D-419D-8BD5-EC8D9F84B795}"/>
              </a:ext>
            </a:extLst>
          </p:cNvPr>
          <p:cNvSpPr>
            <a:spLocks noGrp="1"/>
          </p:cNvSpPr>
          <p:nvPr userDrawn="1">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22" name="Text Placeholder 4">
            <a:extLst>
              <a:ext uri="{FF2B5EF4-FFF2-40B4-BE49-F238E27FC236}">
                <a16:creationId xmlns:a16="http://schemas.microsoft.com/office/drawing/2014/main" id="{82456803-4762-4833-8006-A78AED12ACE0}"/>
              </a:ext>
            </a:extLst>
          </p:cNvPr>
          <p:cNvSpPr>
            <a:spLocks noGrp="1"/>
          </p:cNvSpPr>
          <p:nvPr userDrawn="1">
            <p:ph type="body" sz="quarter" idx="33" hasCustomPrompt="1"/>
          </p:nvPr>
        </p:nvSpPr>
        <p:spPr>
          <a:xfrm>
            <a:off x="6242055" y="1412874"/>
            <a:ext cx="5541958" cy="486567"/>
          </a:xfrm>
          <a:prstGeom prst="rect">
            <a:avLst/>
          </a:prstGeom>
          <a:noFill/>
        </p:spPr>
        <p:txBody>
          <a:bodyPr anchor="ctr">
            <a:noAutofit/>
          </a:bodyPr>
          <a:lstStyle>
            <a:lvl1pPr algn="ctr">
              <a:defRPr sz="1800" b="0">
                <a:solidFill>
                  <a:srgbClr val="2C004B"/>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3" name="Oval 20">
            <a:extLst>
              <a:ext uri="{FF2B5EF4-FFF2-40B4-BE49-F238E27FC236}">
                <a16:creationId xmlns:a16="http://schemas.microsoft.com/office/drawing/2014/main" id="{C2900546-43C2-48AA-9FD6-CFB7317713BE}"/>
              </a:ext>
            </a:extLst>
          </p:cNvPr>
          <p:cNvSpPr/>
          <p:nvPr userDrawn="1"/>
        </p:nvSpPr>
        <p:spPr>
          <a:xfrm>
            <a:off x="1285761" y="2288704"/>
            <a:ext cx="3715996"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24" name="Oval 20">
            <a:extLst>
              <a:ext uri="{FF2B5EF4-FFF2-40B4-BE49-F238E27FC236}">
                <a16:creationId xmlns:a16="http://schemas.microsoft.com/office/drawing/2014/main" id="{83825B1A-06E4-4C1E-B67C-4D1E98B779D1}"/>
              </a:ext>
            </a:extLst>
          </p:cNvPr>
          <p:cNvSpPr/>
          <p:nvPr userDrawn="1"/>
        </p:nvSpPr>
        <p:spPr>
          <a:xfrm>
            <a:off x="1357769" y="2239576"/>
            <a:ext cx="3715996"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25" name="Chart Placeholder 14">
            <a:extLst>
              <a:ext uri="{FF2B5EF4-FFF2-40B4-BE49-F238E27FC236}">
                <a16:creationId xmlns:a16="http://schemas.microsoft.com/office/drawing/2014/main" id="{CA3C8FD6-BDBD-4D5B-A245-98D5506C7923}"/>
              </a:ext>
            </a:extLst>
          </p:cNvPr>
          <p:cNvSpPr>
            <a:spLocks noGrp="1"/>
          </p:cNvSpPr>
          <p:nvPr>
            <p:ph type="chart" sz="quarter" idx="34"/>
          </p:nvPr>
        </p:nvSpPr>
        <p:spPr>
          <a:xfrm>
            <a:off x="407988" y="2239576"/>
            <a:ext cx="5543550" cy="3499170"/>
          </a:xfrm>
          <a:prstGeom prst="rect">
            <a:avLst/>
          </a:prstGeom>
        </p:spPr>
        <p:txBody>
          <a:bodyPr anchor="ctr"/>
          <a:lstStyle>
            <a:lvl1pPr algn="ctr">
              <a:defRPr/>
            </a:lvl1pPr>
          </a:lstStyle>
          <a:p>
            <a:endParaRPr lang="pt-PT"/>
          </a:p>
        </p:txBody>
      </p:sp>
      <p:pic>
        <p:nvPicPr>
          <p:cNvPr id="26"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83852600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able with Charts">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050C72D0-5CFE-422E-AABA-2AE737D2B660}"/>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flipH="1">
            <a:off x="6311901" y="300730"/>
            <a:ext cx="5880099" cy="6557270"/>
          </a:xfrm>
          <a:prstGeom prst="rect">
            <a:avLst/>
          </a:prstGeom>
        </p:spPr>
      </p:pic>
      <p:sp>
        <p:nvSpPr>
          <p:cNvPr id="17" name="Text Placeholder 7">
            <a:extLst>
              <a:ext uri="{FF2B5EF4-FFF2-40B4-BE49-F238E27FC236}">
                <a16:creationId xmlns:a16="http://schemas.microsoft.com/office/drawing/2014/main" id="{0953EECA-9A2F-483A-AF62-834FA9F888FE}"/>
              </a:ext>
            </a:extLst>
          </p:cNvPr>
          <p:cNvSpPr>
            <a:spLocks noGrp="1"/>
          </p:cNvSpPr>
          <p:nvPr>
            <p:ph type="body" sz="quarter" idx="12" hasCustomPrompt="1"/>
          </p:nvPr>
        </p:nvSpPr>
        <p:spPr>
          <a:xfrm>
            <a:off x="7752183" y="4437112"/>
            <a:ext cx="4031829" cy="1224136"/>
          </a:xfrm>
          <a:prstGeom prst="rect">
            <a:avLst/>
          </a:prstGeom>
        </p:spPr>
        <p:txBody>
          <a:bodyPr>
            <a:noAutofit/>
          </a:bodyPr>
          <a:lstStyle>
            <a:lvl1pPr algn="r">
              <a:lnSpc>
                <a:spcPts val="1800"/>
              </a:lnSpc>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 </a:t>
            </a:r>
          </a:p>
        </p:txBody>
      </p:sp>
      <p:sp>
        <p:nvSpPr>
          <p:cNvPr id="16" name="Table Placeholder 15">
            <a:extLst>
              <a:ext uri="{FF2B5EF4-FFF2-40B4-BE49-F238E27FC236}">
                <a16:creationId xmlns:a16="http://schemas.microsoft.com/office/drawing/2014/main" id="{F5F8DF03-3900-491E-B8AF-F0C6BE50D853}"/>
              </a:ext>
            </a:extLst>
          </p:cNvPr>
          <p:cNvSpPr>
            <a:spLocks noGrp="1"/>
          </p:cNvSpPr>
          <p:nvPr>
            <p:ph type="tbl" sz="quarter" idx="11"/>
          </p:nvPr>
        </p:nvSpPr>
        <p:spPr>
          <a:xfrm>
            <a:off x="407989" y="1989287"/>
            <a:ext cx="5543550" cy="4463901"/>
          </a:xfrm>
          <a:prstGeom prst="rect">
            <a:avLst/>
          </a:prstGeom>
        </p:spPr>
        <p:txBody>
          <a:bodyPr>
            <a:normAutofit/>
          </a:bodyPr>
          <a:lstStyle>
            <a:lvl1pPr>
              <a:defRPr sz="1600"/>
            </a:lvl1pPr>
          </a:lstStyle>
          <a:p>
            <a:endParaRPr lang="pt-PT" dirty="0"/>
          </a:p>
        </p:txBody>
      </p:sp>
      <p:sp>
        <p:nvSpPr>
          <p:cNvPr id="14" name="Text Placeholder 7">
            <a:extLst>
              <a:ext uri="{FF2B5EF4-FFF2-40B4-BE49-F238E27FC236}">
                <a16:creationId xmlns:a16="http://schemas.microsoft.com/office/drawing/2014/main" id="{0339BEFE-9642-4BFF-AA21-D95E4DB03155}"/>
              </a:ext>
            </a:extLst>
          </p:cNvPr>
          <p:cNvSpPr>
            <a:spLocks noGrp="1"/>
          </p:cNvSpPr>
          <p:nvPr>
            <p:ph type="body" sz="quarter" idx="10" hasCustomPrompt="1"/>
          </p:nvPr>
        </p:nvSpPr>
        <p:spPr>
          <a:xfrm>
            <a:off x="407988" y="1412876"/>
            <a:ext cx="5543549" cy="431948"/>
          </a:xfrm>
          <a:prstGeom prst="rect">
            <a:avLst/>
          </a:prstGeom>
        </p:spPr>
        <p:txBody>
          <a:bodyPr>
            <a:noAutofit/>
          </a:bodyPr>
          <a:lstStyle>
            <a:lvl1pPr>
              <a:lnSpc>
                <a:spcPts val="2200"/>
              </a:lnSpc>
              <a:defRPr sz="1800" b="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subtitle</a:t>
            </a:r>
          </a:p>
        </p:txBody>
      </p:sp>
      <p:sp>
        <p:nvSpPr>
          <p:cNvPr id="9" name="Retângulo 43">
            <a:extLst>
              <a:ext uri="{FF2B5EF4-FFF2-40B4-BE49-F238E27FC236}">
                <a16:creationId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10"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4"/>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2"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5"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Tree>
    <p:extLst>
      <p:ext uri="{BB962C8B-B14F-4D97-AF65-F5344CB8AC3E}">
        <p14:creationId xmlns:p14="http://schemas.microsoft.com/office/powerpoint/2010/main" val="288727497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ext and Table 3 Columns">
    <p:spTree>
      <p:nvGrpSpPr>
        <p:cNvPr id="1" name=""/>
        <p:cNvGrpSpPr/>
        <p:nvPr/>
      </p:nvGrpSpPr>
      <p:grpSpPr>
        <a:xfrm>
          <a:off x="0" y="0"/>
          <a:ext cx="0" cy="0"/>
          <a:chOff x="0" y="0"/>
          <a:chExt cx="0" cy="0"/>
        </a:xfrm>
      </p:grpSpPr>
      <p:sp>
        <p:nvSpPr>
          <p:cNvPr id="16" name="Text Placeholder 7">
            <a:extLst>
              <a:ext uri="{FF2B5EF4-FFF2-40B4-BE49-F238E27FC236}">
                <a16:creationId xmlns:a16="http://schemas.microsoft.com/office/drawing/2014/main" id="{0E9540A7-856A-4CD5-AC53-42094C6AD99E}"/>
              </a:ext>
            </a:extLst>
          </p:cNvPr>
          <p:cNvSpPr>
            <a:spLocks noGrp="1"/>
          </p:cNvSpPr>
          <p:nvPr>
            <p:ph type="body" sz="quarter" idx="10" hasCustomPrompt="1"/>
          </p:nvPr>
        </p:nvSpPr>
        <p:spPr>
          <a:xfrm>
            <a:off x="407988" y="1412875"/>
            <a:ext cx="5543996" cy="1656184"/>
          </a:xfrm>
          <a:prstGeom prst="rect">
            <a:avLst/>
          </a:prstGeom>
        </p:spPr>
        <p:txBody>
          <a:bodyPr>
            <a:noAutofit/>
          </a:bodyPr>
          <a:lstStyle>
            <a:lvl1pPr>
              <a:lnSpc>
                <a:spcPts val="1800"/>
              </a:lnSpc>
              <a:spcBef>
                <a:spcPts val="600"/>
              </a:spcBef>
              <a:defRPr sz="16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 </a:t>
            </a:r>
          </a:p>
        </p:txBody>
      </p:sp>
      <p:sp>
        <p:nvSpPr>
          <p:cNvPr id="18" name="SmartArt Placeholder 17">
            <a:extLst>
              <a:ext uri="{FF2B5EF4-FFF2-40B4-BE49-F238E27FC236}">
                <a16:creationId xmlns:a16="http://schemas.microsoft.com/office/drawing/2014/main" id="{5727DAAA-D326-4188-801E-6DBE4923ED0B}"/>
              </a:ext>
            </a:extLst>
          </p:cNvPr>
          <p:cNvSpPr>
            <a:spLocks noGrp="1"/>
          </p:cNvSpPr>
          <p:nvPr>
            <p:ph type="dgm" sz="quarter" idx="11"/>
          </p:nvPr>
        </p:nvSpPr>
        <p:spPr>
          <a:xfrm>
            <a:off x="407987" y="3213075"/>
            <a:ext cx="9079721" cy="648072"/>
          </a:xfrm>
          <a:prstGeom prst="rect">
            <a:avLst/>
          </a:prstGeom>
        </p:spPr>
        <p:txBody>
          <a:bodyPr anchor="ctr"/>
          <a:lstStyle>
            <a:lvl1pPr algn="ctr">
              <a:defRPr/>
            </a:lvl1pPr>
          </a:lstStyle>
          <a:p>
            <a:endParaRPr lang="pt-PT"/>
          </a:p>
        </p:txBody>
      </p:sp>
      <p:sp>
        <p:nvSpPr>
          <p:cNvPr id="10" name="Freeform: Shape 9">
            <a:extLst>
              <a:ext uri="{FF2B5EF4-FFF2-40B4-BE49-F238E27FC236}">
                <a16:creationId xmlns:a16="http://schemas.microsoft.com/office/drawing/2014/main" id="{531E77B6-0DD5-446F-A826-892DFC23D785}"/>
              </a:ext>
            </a:extLst>
          </p:cNvPr>
          <p:cNvSpPr>
            <a:spLocks/>
          </p:cNvSpPr>
          <p:nvPr userDrawn="1"/>
        </p:nvSpPr>
        <p:spPr bwMode="auto">
          <a:xfrm rot="16200000" flipH="1">
            <a:off x="5642993" y="308991"/>
            <a:ext cx="6858002" cy="6240019"/>
          </a:xfrm>
          <a:custGeom>
            <a:avLst/>
            <a:gdLst>
              <a:gd name="connsiteX0" fmla="*/ 1393480 w 6857999"/>
              <a:gd name="connsiteY0" fmla="*/ 6240016 h 6240016"/>
              <a:gd name="connsiteX1" fmla="*/ 6857999 w 6857999"/>
              <a:gd name="connsiteY1" fmla="*/ 6240016 h 6240016"/>
              <a:gd name="connsiteX2" fmla="*/ 6857999 w 6857999"/>
              <a:gd name="connsiteY2" fmla="*/ 4248395 h 6240016"/>
              <a:gd name="connsiteX3" fmla="*/ 6815497 w 6857999"/>
              <a:gd name="connsiteY3" fmla="*/ 4209614 h 6240016"/>
              <a:gd name="connsiteX4" fmla="*/ 2767903 w 6857999"/>
              <a:gd name="connsiteY4" fmla="*/ 5342723 h 6240016"/>
              <a:gd name="connsiteX5" fmla="*/ 1497189 w 6857999"/>
              <a:gd name="connsiteY5" fmla="*/ 6201822 h 6240016"/>
              <a:gd name="connsiteX6" fmla="*/ 0 w 6857999"/>
              <a:gd name="connsiteY6" fmla="*/ 618342 h 6240016"/>
              <a:gd name="connsiteX7" fmla="*/ 0 w 6857999"/>
              <a:gd name="connsiteY7" fmla="*/ 6240016 h 6240016"/>
              <a:gd name="connsiteX8" fmla="*/ 921827 w 6857999"/>
              <a:gd name="connsiteY8" fmla="*/ 6240016 h 6240016"/>
              <a:gd name="connsiteX9" fmla="*/ 877464 w 6857999"/>
              <a:gd name="connsiteY9" fmla="*/ 6206986 h 6240016"/>
              <a:gd name="connsiteX10" fmla="*/ 1720124 w 6857999"/>
              <a:gd name="connsiteY10" fmla="*/ 3319666 h 6240016"/>
              <a:gd name="connsiteX11" fmla="*/ 1778012 w 6857999"/>
              <a:gd name="connsiteY11" fmla="*/ 0 h 6240016"/>
              <a:gd name="connsiteX12" fmla="*/ 36658 w 6857999"/>
              <a:gd name="connsiteY12" fmla="*/ 619001 h 6240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57999" h="6240016">
                <a:moveTo>
                  <a:pt x="1393480" y="6240016"/>
                </a:moveTo>
                <a:lnTo>
                  <a:pt x="6857999" y="6240016"/>
                </a:lnTo>
                <a:lnTo>
                  <a:pt x="6857999" y="4248395"/>
                </a:lnTo>
                <a:lnTo>
                  <a:pt x="6815497" y="4209614"/>
                </a:lnTo>
                <a:cubicBezTo>
                  <a:pt x="6548465" y="3983120"/>
                  <a:pt x="5320780" y="3210409"/>
                  <a:pt x="2767903" y="5342723"/>
                </a:cubicBezTo>
                <a:cubicBezTo>
                  <a:pt x="2220316" y="5799647"/>
                  <a:pt x="1804503" y="6071896"/>
                  <a:pt x="1497189" y="6201822"/>
                </a:cubicBezTo>
                <a:close/>
                <a:moveTo>
                  <a:pt x="0" y="618342"/>
                </a:moveTo>
                <a:lnTo>
                  <a:pt x="0" y="6240016"/>
                </a:lnTo>
                <a:lnTo>
                  <a:pt x="921827" y="6240016"/>
                </a:lnTo>
                <a:lnTo>
                  <a:pt x="877464" y="6206986"/>
                </a:lnTo>
                <a:cubicBezTo>
                  <a:pt x="498816" y="5832433"/>
                  <a:pt x="1067071" y="4347112"/>
                  <a:pt x="1720124" y="3319666"/>
                </a:cubicBezTo>
                <a:cubicBezTo>
                  <a:pt x="2767903" y="1675751"/>
                  <a:pt x="2938674" y="700400"/>
                  <a:pt x="1778012" y="0"/>
                </a:cubicBezTo>
                <a:cubicBezTo>
                  <a:pt x="950209" y="451498"/>
                  <a:pt x="400993" y="607786"/>
                  <a:pt x="36658" y="619001"/>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9" name="Retângulo 43">
            <a:extLst>
              <a:ext uri="{FF2B5EF4-FFF2-40B4-BE49-F238E27FC236}">
                <a16:creationId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11"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4"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5832475"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7"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407989" y="4005163"/>
            <a:ext cx="2875686" cy="1368152"/>
          </a:xfrm>
          <a:prstGeom prst="rect">
            <a:avLst/>
          </a:prstGeom>
        </p:spPr>
        <p:txBody>
          <a:bodyPr>
            <a:noAutofit/>
          </a:bodyPr>
          <a:lstStyle>
            <a:lvl1pPr>
              <a:lnSpc>
                <a:spcPts val="2200"/>
              </a:lnSpc>
              <a:defRPr sz="1800">
                <a:solidFill>
                  <a:schemeClr val="tx1"/>
                </a:solidFill>
              </a:defRPr>
            </a:lvl1pPr>
            <a:lvl2pPr marL="231775" indent="-227013">
              <a:lnSpc>
                <a:spcPts val="1800"/>
              </a:lnSpc>
              <a:buClr>
                <a:schemeClr val="accent3"/>
              </a:buClr>
              <a:defRPr sz="1600">
                <a:solidFill>
                  <a:schemeClr val="tx1"/>
                </a:solidFill>
              </a:defRPr>
            </a:lvl2pPr>
            <a:lvl3pPr marL="463550" indent="-231775">
              <a:lnSpc>
                <a:spcPts val="1600"/>
              </a:lnSpc>
              <a:buClr>
                <a:schemeClr val="accent3"/>
              </a:buClr>
              <a:defRPr sz="1400">
                <a:solidFill>
                  <a:schemeClr val="tx1"/>
                </a:solidFill>
              </a:defRPr>
            </a:lvl3pPr>
            <a:lvl4pPr marL="682625" indent="-219075">
              <a:lnSpc>
                <a:spcPts val="1400"/>
              </a:lnSpc>
              <a:buClr>
                <a:schemeClr val="accent3"/>
              </a:buClr>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a16="http://schemas.microsoft.com/office/drawing/2014/main" id="{9228FC83-C11D-47F2-8BDE-B10D125E5E87}"/>
              </a:ext>
            </a:extLst>
          </p:cNvPr>
          <p:cNvSpPr>
            <a:spLocks noGrp="1"/>
          </p:cNvSpPr>
          <p:nvPr>
            <p:ph type="body" sz="quarter" idx="36" hasCustomPrompt="1"/>
          </p:nvPr>
        </p:nvSpPr>
        <p:spPr>
          <a:xfrm>
            <a:off x="3510006" y="4005163"/>
            <a:ext cx="2875686" cy="1368152"/>
          </a:xfrm>
          <a:prstGeom prst="rect">
            <a:avLst/>
          </a:prstGeom>
        </p:spPr>
        <p:txBody>
          <a:bodyPr>
            <a:noAutofit/>
          </a:bodyPr>
          <a:lstStyle>
            <a:lvl1pPr>
              <a:lnSpc>
                <a:spcPts val="2200"/>
              </a:lnSpc>
              <a:defRPr sz="1800">
                <a:solidFill>
                  <a:schemeClr val="tx1"/>
                </a:solidFill>
              </a:defRPr>
            </a:lvl1pPr>
            <a:lvl2pPr marL="231775" indent="-227013">
              <a:lnSpc>
                <a:spcPts val="1800"/>
              </a:lnSpc>
              <a:buClr>
                <a:schemeClr val="accent3"/>
              </a:buClr>
              <a:defRPr sz="1600">
                <a:solidFill>
                  <a:schemeClr val="tx1"/>
                </a:solidFill>
              </a:defRPr>
            </a:lvl2pPr>
            <a:lvl3pPr marL="463550" indent="-231775">
              <a:lnSpc>
                <a:spcPts val="1600"/>
              </a:lnSpc>
              <a:buClr>
                <a:schemeClr val="accent3"/>
              </a:buClr>
              <a:defRPr sz="1400">
                <a:solidFill>
                  <a:schemeClr val="tx1"/>
                </a:solidFill>
              </a:defRPr>
            </a:lvl3pPr>
            <a:lvl4pPr marL="682625" indent="-219075">
              <a:lnSpc>
                <a:spcPts val="1400"/>
              </a:lnSpc>
              <a:buClr>
                <a:schemeClr val="accent3"/>
              </a:buClr>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3" name="Text Placeholder 7">
            <a:extLst>
              <a:ext uri="{FF2B5EF4-FFF2-40B4-BE49-F238E27FC236}">
                <a16:creationId xmlns:a16="http://schemas.microsoft.com/office/drawing/2014/main" id="{9228FC83-C11D-47F2-8BDE-B10D125E5E87}"/>
              </a:ext>
            </a:extLst>
          </p:cNvPr>
          <p:cNvSpPr>
            <a:spLocks noGrp="1"/>
          </p:cNvSpPr>
          <p:nvPr>
            <p:ph type="body" sz="quarter" idx="37" hasCustomPrompt="1"/>
          </p:nvPr>
        </p:nvSpPr>
        <p:spPr>
          <a:xfrm>
            <a:off x="6612023" y="4005163"/>
            <a:ext cx="2875686" cy="1368152"/>
          </a:xfrm>
          <a:prstGeom prst="rect">
            <a:avLst/>
          </a:prstGeom>
        </p:spPr>
        <p:txBody>
          <a:bodyPr>
            <a:noAutofit/>
          </a:bodyPr>
          <a:lstStyle>
            <a:lvl1pPr>
              <a:lnSpc>
                <a:spcPts val="2200"/>
              </a:lnSpc>
              <a:defRPr sz="1800">
                <a:solidFill>
                  <a:schemeClr val="tx1"/>
                </a:solidFill>
              </a:defRPr>
            </a:lvl1pPr>
            <a:lvl2pPr marL="231775" indent="-227013">
              <a:lnSpc>
                <a:spcPts val="1800"/>
              </a:lnSpc>
              <a:buClr>
                <a:schemeClr val="accent3"/>
              </a:buClr>
              <a:defRPr sz="1600">
                <a:solidFill>
                  <a:schemeClr val="tx1"/>
                </a:solidFill>
              </a:defRPr>
            </a:lvl2pPr>
            <a:lvl3pPr marL="463550" indent="-231775">
              <a:lnSpc>
                <a:spcPts val="1600"/>
              </a:lnSpc>
              <a:buClr>
                <a:schemeClr val="accent3"/>
              </a:buClr>
              <a:defRPr sz="1400">
                <a:solidFill>
                  <a:schemeClr val="tx1"/>
                </a:solidFill>
              </a:defRPr>
            </a:lvl3pPr>
            <a:lvl4pPr marL="682625" indent="-219075">
              <a:lnSpc>
                <a:spcPts val="1400"/>
              </a:lnSpc>
              <a:buClr>
                <a:schemeClr val="accent3"/>
              </a:buClr>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4"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80924621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oxed Content">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AC8E1C88-76B5-4FBC-8619-E07B3932BC02}"/>
              </a:ext>
            </a:extLst>
          </p:cNvPr>
          <p:cNvSpPr/>
          <p:nvPr userDrawn="1"/>
        </p:nvSpPr>
        <p:spPr>
          <a:xfrm>
            <a:off x="493845" y="1468437"/>
            <a:ext cx="1935249"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4" name="Rectangle 23">
            <a:extLst>
              <a:ext uri="{FF2B5EF4-FFF2-40B4-BE49-F238E27FC236}">
                <a16:creationId xmlns:a16="http://schemas.microsoft.com/office/drawing/2014/main" id="{AC8E1C88-76B5-4FBC-8619-E07B3932BC02}"/>
              </a:ext>
            </a:extLst>
          </p:cNvPr>
          <p:cNvSpPr/>
          <p:nvPr userDrawn="1"/>
        </p:nvSpPr>
        <p:spPr>
          <a:xfrm>
            <a:off x="2813183" y="1468437"/>
            <a:ext cx="1935249"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5" name="Rectangle 24">
            <a:extLst>
              <a:ext uri="{FF2B5EF4-FFF2-40B4-BE49-F238E27FC236}">
                <a16:creationId xmlns:a16="http://schemas.microsoft.com/office/drawing/2014/main" id="{AC8E1C88-76B5-4FBC-8619-E07B3932BC02}"/>
              </a:ext>
            </a:extLst>
          </p:cNvPr>
          <p:cNvSpPr/>
          <p:nvPr userDrawn="1"/>
        </p:nvSpPr>
        <p:spPr>
          <a:xfrm>
            <a:off x="5132521" y="1468437"/>
            <a:ext cx="1935249"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6" name="Rectangle 25">
            <a:extLst>
              <a:ext uri="{FF2B5EF4-FFF2-40B4-BE49-F238E27FC236}">
                <a16:creationId xmlns:a16="http://schemas.microsoft.com/office/drawing/2014/main" id="{AC8E1C88-76B5-4FBC-8619-E07B3932BC02}"/>
              </a:ext>
            </a:extLst>
          </p:cNvPr>
          <p:cNvSpPr/>
          <p:nvPr userDrawn="1"/>
        </p:nvSpPr>
        <p:spPr>
          <a:xfrm>
            <a:off x="7451859" y="1468437"/>
            <a:ext cx="1935249"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7" name="Rectangle 26">
            <a:extLst>
              <a:ext uri="{FF2B5EF4-FFF2-40B4-BE49-F238E27FC236}">
                <a16:creationId xmlns:a16="http://schemas.microsoft.com/office/drawing/2014/main" id="{AC8E1C88-76B5-4FBC-8619-E07B3932BC02}"/>
              </a:ext>
            </a:extLst>
          </p:cNvPr>
          <p:cNvSpPr/>
          <p:nvPr userDrawn="1"/>
        </p:nvSpPr>
        <p:spPr>
          <a:xfrm>
            <a:off x="9771195" y="1468437"/>
            <a:ext cx="1935249"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60" name="Text Placeholder 7">
            <a:extLst>
              <a:ext uri="{FF2B5EF4-FFF2-40B4-BE49-F238E27FC236}">
                <a16:creationId xmlns:a16="http://schemas.microsoft.com/office/drawing/2014/main" id="{A10BB4E8-B0D3-4206-AC65-A368938B1CD5}"/>
              </a:ext>
            </a:extLst>
          </p:cNvPr>
          <p:cNvSpPr>
            <a:spLocks noGrp="1"/>
          </p:cNvSpPr>
          <p:nvPr>
            <p:ph type="body" sz="quarter" idx="15" hasCustomPrompt="1"/>
          </p:nvPr>
        </p:nvSpPr>
        <p:spPr>
          <a:xfrm>
            <a:off x="10317717" y="1713623"/>
            <a:ext cx="1282371"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13"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7"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8" name="Rectangle 17">
            <a:extLst>
              <a:ext uri="{FF2B5EF4-FFF2-40B4-BE49-F238E27FC236}">
                <a16:creationId xmlns:a16="http://schemas.microsoft.com/office/drawing/2014/main" id="{86304B18-FE01-4A88-AA17-A2A76AB7E3F6}"/>
              </a:ext>
            </a:extLst>
          </p:cNvPr>
          <p:cNvSpPr/>
          <p:nvPr userDrawn="1"/>
        </p:nvSpPr>
        <p:spPr>
          <a:xfrm>
            <a:off x="409909" y="1412874"/>
            <a:ext cx="210312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0" name="Rectangle 19">
            <a:extLst>
              <a:ext uri="{FF2B5EF4-FFF2-40B4-BE49-F238E27FC236}">
                <a16:creationId xmlns:a16="http://schemas.microsoft.com/office/drawing/2014/main" id="{86304B18-FE01-4A88-AA17-A2A76AB7E3F6}"/>
              </a:ext>
            </a:extLst>
          </p:cNvPr>
          <p:cNvSpPr/>
          <p:nvPr userDrawn="1"/>
        </p:nvSpPr>
        <p:spPr>
          <a:xfrm>
            <a:off x="2729247" y="1412874"/>
            <a:ext cx="210312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1" name="Rectangle 20">
            <a:extLst>
              <a:ext uri="{FF2B5EF4-FFF2-40B4-BE49-F238E27FC236}">
                <a16:creationId xmlns:a16="http://schemas.microsoft.com/office/drawing/2014/main" id="{86304B18-FE01-4A88-AA17-A2A76AB7E3F6}"/>
              </a:ext>
            </a:extLst>
          </p:cNvPr>
          <p:cNvSpPr/>
          <p:nvPr userDrawn="1"/>
        </p:nvSpPr>
        <p:spPr>
          <a:xfrm>
            <a:off x="5048585" y="1412874"/>
            <a:ext cx="210312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2" name="Rectangle 21">
            <a:extLst>
              <a:ext uri="{FF2B5EF4-FFF2-40B4-BE49-F238E27FC236}">
                <a16:creationId xmlns:a16="http://schemas.microsoft.com/office/drawing/2014/main" id="{86304B18-FE01-4A88-AA17-A2A76AB7E3F6}"/>
              </a:ext>
            </a:extLst>
          </p:cNvPr>
          <p:cNvSpPr/>
          <p:nvPr userDrawn="1"/>
        </p:nvSpPr>
        <p:spPr>
          <a:xfrm>
            <a:off x="7367923" y="1412874"/>
            <a:ext cx="210312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3" name="Rectangle 22">
            <a:extLst>
              <a:ext uri="{FF2B5EF4-FFF2-40B4-BE49-F238E27FC236}">
                <a16:creationId xmlns:a16="http://schemas.microsoft.com/office/drawing/2014/main" id="{86304B18-FE01-4A88-AA17-A2A76AB7E3F6}"/>
              </a:ext>
            </a:extLst>
          </p:cNvPr>
          <p:cNvSpPr/>
          <p:nvPr userDrawn="1"/>
        </p:nvSpPr>
        <p:spPr>
          <a:xfrm>
            <a:off x="9687259" y="1412874"/>
            <a:ext cx="210312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8" name="Text Placeholder 7">
            <a:extLst>
              <a:ext uri="{FF2B5EF4-FFF2-40B4-BE49-F238E27FC236}">
                <a16:creationId xmlns:a16="http://schemas.microsoft.com/office/drawing/2014/main" id="{9228FC83-C11D-47F2-8BDE-B10D125E5E87}"/>
              </a:ext>
            </a:extLst>
          </p:cNvPr>
          <p:cNvSpPr>
            <a:spLocks noGrp="1"/>
          </p:cNvSpPr>
          <p:nvPr>
            <p:ph type="body" sz="quarter" idx="32" hasCustomPrompt="1"/>
          </p:nvPr>
        </p:nvSpPr>
        <p:spPr>
          <a:xfrm>
            <a:off x="493845" y="2535318"/>
            <a:ext cx="1935249"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9" name="Text Placeholder 7">
            <a:extLst>
              <a:ext uri="{FF2B5EF4-FFF2-40B4-BE49-F238E27FC236}">
                <a16:creationId xmlns:a16="http://schemas.microsoft.com/office/drawing/2014/main" id="{9228FC83-C11D-47F2-8BDE-B10D125E5E87}"/>
              </a:ext>
            </a:extLst>
          </p:cNvPr>
          <p:cNvSpPr>
            <a:spLocks noGrp="1"/>
          </p:cNvSpPr>
          <p:nvPr>
            <p:ph type="body" sz="quarter" idx="33" hasCustomPrompt="1"/>
          </p:nvPr>
        </p:nvSpPr>
        <p:spPr>
          <a:xfrm>
            <a:off x="2813183" y="2535318"/>
            <a:ext cx="1935249"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0" name="Text Placeholder 7">
            <a:extLst>
              <a:ext uri="{FF2B5EF4-FFF2-40B4-BE49-F238E27FC236}">
                <a16:creationId xmlns:a16="http://schemas.microsoft.com/office/drawing/2014/main" id="{9228FC83-C11D-47F2-8BDE-B10D125E5E87}"/>
              </a:ext>
            </a:extLst>
          </p:cNvPr>
          <p:cNvSpPr>
            <a:spLocks noGrp="1"/>
          </p:cNvSpPr>
          <p:nvPr>
            <p:ph type="body" sz="quarter" idx="34" hasCustomPrompt="1"/>
          </p:nvPr>
        </p:nvSpPr>
        <p:spPr>
          <a:xfrm>
            <a:off x="5128375" y="2535318"/>
            <a:ext cx="1935249"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1"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7451859" y="2535318"/>
            <a:ext cx="1935249"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7">
            <a:extLst>
              <a:ext uri="{FF2B5EF4-FFF2-40B4-BE49-F238E27FC236}">
                <a16:creationId xmlns:a16="http://schemas.microsoft.com/office/drawing/2014/main" id="{9228FC83-C11D-47F2-8BDE-B10D125E5E87}"/>
              </a:ext>
            </a:extLst>
          </p:cNvPr>
          <p:cNvSpPr>
            <a:spLocks noGrp="1"/>
          </p:cNvSpPr>
          <p:nvPr>
            <p:ph type="body" sz="quarter" idx="36" hasCustomPrompt="1"/>
          </p:nvPr>
        </p:nvSpPr>
        <p:spPr>
          <a:xfrm>
            <a:off x="9771195" y="2535318"/>
            <a:ext cx="1935249"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4" name="Rectangle 33">
            <a:extLst>
              <a:ext uri="{FF2B5EF4-FFF2-40B4-BE49-F238E27FC236}">
                <a16:creationId xmlns:a16="http://schemas.microsoft.com/office/drawing/2014/main" id="{AC8E1C88-76B5-4FBC-8619-E07B3932BC02}"/>
              </a:ext>
            </a:extLst>
          </p:cNvPr>
          <p:cNvSpPr/>
          <p:nvPr userDrawn="1"/>
        </p:nvSpPr>
        <p:spPr>
          <a:xfrm>
            <a:off x="7451859" y="1468437"/>
            <a:ext cx="1935249"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35" name="Text Placeholder 7">
            <a:extLst>
              <a:ext uri="{FF2B5EF4-FFF2-40B4-BE49-F238E27FC236}">
                <a16:creationId xmlns:a16="http://schemas.microsoft.com/office/drawing/2014/main" id="{A10BB4E8-B0D3-4206-AC65-A368938B1CD5}"/>
              </a:ext>
            </a:extLst>
          </p:cNvPr>
          <p:cNvSpPr>
            <a:spLocks noGrp="1"/>
          </p:cNvSpPr>
          <p:nvPr>
            <p:ph type="body" sz="quarter" idx="37" hasCustomPrompt="1"/>
          </p:nvPr>
        </p:nvSpPr>
        <p:spPr>
          <a:xfrm>
            <a:off x="8013451" y="1713623"/>
            <a:ext cx="1282371"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36" name="Text Placeholder 7">
            <a:extLst>
              <a:ext uri="{FF2B5EF4-FFF2-40B4-BE49-F238E27FC236}">
                <a16:creationId xmlns:a16="http://schemas.microsoft.com/office/drawing/2014/main" id="{A10BB4E8-B0D3-4206-AC65-A368938B1CD5}"/>
              </a:ext>
            </a:extLst>
          </p:cNvPr>
          <p:cNvSpPr>
            <a:spLocks noGrp="1"/>
          </p:cNvSpPr>
          <p:nvPr>
            <p:ph type="body" sz="quarter" idx="38" hasCustomPrompt="1"/>
          </p:nvPr>
        </p:nvSpPr>
        <p:spPr>
          <a:xfrm>
            <a:off x="3385035" y="1713623"/>
            <a:ext cx="1282371"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37" name="Text Placeholder 7">
            <a:extLst>
              <a:ext uri="{FF2B5EF4-FFF2-40B4-BE49-F238E27FC236}">
                <a16:creationId xmlns:a16="http://schemas.microsoft.com/office/drawing/2014/main" id="{A10BB4E8-B0D3-4206-AC65-A368938B1CD5}"/>
              </a:ext>
            </a:extLst>
          </p:cNvPr>
          <p:cNvSpPr>
            <a:spLocks noGrp="1"/>
          </p:cNvSpPr>
          <p:nvPr>
            <p:ph type="body" sz="quarter" idx="39" hasCustomPrompt="1"/>
          </p:nvPr>
        </p:nvSpPr>
        <p:spPr>
          <a:xfrm>
            <a:off x="5683855" y="1713623"/>
            <a:ext cx="1282371"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38" name="Text Placeholder 7">
            <a:extLst>
              <a:ext uri="{FF2B5EF4-FFF2-40B4-BE49-F238E27FC236}">
                <a16:creationId xmlns:a16="http://schemas.microsoft.com/office/drawing/2014/main" id="{A10BB4E8-B0D3-4206-AC65-A368938B1CD5}"/>
              </a:ext>
            </a:extLst>
          </p:cNvPr>
          <p:cNvSpPr>
            <a:spLocks noGrp="1"/>
          </p:cNvSpPr>
          <p:nvPr>
            <p:ph type="body" sz="quarter" idx="40" hasCustomPrompt="1"/>
          </p:nvPr>
        </p:nvSpPr>
        <p:spPr>
          <a:xfrm>
            <a:off x="1055439" y="1713623"/>
            <a:ext cx="1282371"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pic>
        <p:nvPicPr>
          <p:cNvPr id="39"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254031540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ig Table">
    <p:spTree>
      <p:nvGrpSpPr>
        <p:cNvPr id="1" name=""/>
        <p:cNvGrpSpPr/>
        <p:nvPr/>
      </p:nvGrpSpPr>
      <p:grpSpPr>
        <a:xfrm>
          <a:off x="0" y="0"/>
          <a:ext cx="0" cy="0"/>
          <a:chOff x="0" y="0"/>
          <a:chExt cx="0" cy="0"/>
        </a:xfrm>
      </p:grpSpPr>
      <p:sp>
        <p:nvSpPr>
          <p:cNvPr id="13" name="Table Placeholder 12">
            <a:extLst>
              <a:ext uri="{FF2B5EF4-FFF2-40B4-BE49-F238E27FC236}">
                <a16:creationId xmlns:a16="http://schemas.microsoft.com/office/drawing/2014/main" id="{1E08DC1B-108C-412B-A626-540BE73C4340}"/>
              </a:ext>
            </a:extLst>
          </p:cNvPr>
          <p:cNvSpPr>
            <a:spLocks noGrp="1"/>
          </p:cNvSpPr>
          <p:nvPr>
            <p:ph type="tbl" sz="quarter" idx="10"/>
          </p:nvPr>
        </p:nvSpPr>
        <p:spPr>
          <a:xfrm>
            <a:off x="407987" y="1412876"/>
            <a:ext cx="11376025" cy="5025502"/>
          </a:xfrm>
          <a:prstGeom prst="rect">
            <a:avLst/>
          </a:prstGeom>
        </p:spPr>
        <p:txBody>
          <a:bodyPr anchor="ctr"/>
          <a:lstStyle>
            <a:lvl1pPr algn="ctr">
              <a:defRPr/>
            </a:lvl1pPr>
          </a:lstStyle>
          <a:p>
            <a:endParaRPr lang="pt-PT" dirty="0"/>
          </a:p>
        </p:txBody>
      </p:sp>
      <p:sp>
        <p:nvSpPr>
          <p:cNvPr id="14" name="Text Placeholder 7">
            <a:extLst>
              <a:ext uri="{FF2B5EF4-FFF2-40B4-BE49-F238E27FC236}">
                <a16:creationId xmlns:a16="http://schemas.microsoft.com/office/drawing/2014/main" id="{99A30C51-1672-4ACB-991E-1DEFEB062939}"/>
              </a:ext>
            </a:extLst>
          </p:cNvPr>
          <p:cNvSpPr>
            <a:spLocks noGrp="1"/>
          </p:cNvSpPr>
          <p:nvPr>
            <p:ph type="body" sz="quarter" idx="12" hasCustomPrompt="1"/>
          </p:nvPr>
        </p:nvSpPr>
        <p:spPr>
          <a:xfrm>
            <a:off x="10165024" y="935008"/>
            <a:ext cx="539488" cy="216024"/>
          </a:xfrm>
          <a:prstGeom prst="rect">
            <a:avLst/>
          </a:prstGeom>
        </p:spPr>
        <p:txBody>
          <a:bodyPr anchor="ctr">
            <a:noAutofit/>
          </a:bodyPr>
          <a:lstStyle>
            <a:lvl1pPr algn="ctr">
              <a:lnSpc>
                <a:spcPct val="100000"/>
              </a:lnSpc>
              <a:defRPr sz="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text</a:t>
            </a:r>
          </a:p>
        </p:txBody>
      </p:sp>
      <p:sp>
        <p:nvSpPr>
          <p:cNvPr id="15" name="Text Placeholder 7">
            <a:extLst>
              <a:ext uri="{FF2B5EF4-FFF2-40B4-BE49-F238E27FC236}">
                <a16:creationId xmlns:a16="http://schemas.microsoft.com/office/drawing/2014/main" id="{3525EEC2-FFBF-4483-A73D-90EE69AE939C}"/>
              </a:ext>
            </a:extLst>
          </p:cNvPr>
          <p:cNvSpPr>
            <a:spLocks noGrp="1"/>
          </p:cNvSpPr>
          <p:nvPr>
            <p:ph type="body" sz="quarter" idx="13" hasCustomPrompt="1"/>
          </p:nvPr>
        </p:nvSpPr>
        <p:spPr>
          <a:xfrm>
            <a:off x="10813096" y="935008"/>
            <a:ext cx="539488" cy="216024"/>
          </a:xfrm>
          <a:prstGeom prst="rect">
            <a:avLst/>
          </a:prstGeom>
        </p:spPr>
        <p:txBody>
          <a:bodyPr anchor="ctr">
            <a:noAutofit/>
          </a:bodyPr>
          <a:lstStyle>
            <a:lvl1pPr algn="ctr">
              <a:lnSpc>
                <a:spcPct val="100000"/>
              </a:lnSpc>
              <a:defRPr sz="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text</a:t>
            </a:r>
          </a:p>
        </p:txBody>
      </p:sp>
      <p:sp>
        <p:nvSpPr>
          <p:cNvPr id="6"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0"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pic>
        <p:nvPicPr>
          <p:cNvPr id="12"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322356956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ection Opener1">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phic 2">
            <a:extLst>
              <a:ext uri="{FF2B5EF4-FFF2-40B4-BE49-F238E27FC236}">
                <a16:creationId xmlns:a16="http://schemas.microsoft.com/office/drawing/2014/main" id="{02DEF159-660E-4893-A63C-7C2BB5EEB9A1}"/>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t="18343" b="19135"/>
          <a:stretch/>
        </p:blipFill>
        <p:spPr>
          <a:xfrm flipH="1">
            <a:off x="911424" y="-3448"/>
            <a:ext cx="11299452" cy="6858000"/>
          </a:xfrm>
          <a:prstGeom prst="rect">
            <a:avLst/>
          </a:prstGeom>
        </p:spPr>
      </p:pic>
      <p:sp>
        <p:nvSpPr>
          <p:cNvPr id="7" name="Text Placeholder 13">
            <a:extLst>
              <a:ext uri="{FF2B5EF4-FFF2-40B4-BE49-F238E27FC236}">
                <a16:creationId xmlns:a16="http://schemas.microsoft.com/office/drawing/2014/main" id="{5C674D03-4995-4743-8CE4-61CF32CFBDDE}"/>
              </a:ext>
            </a:extLst>
          </p:cNvPr>
          <p:cNvSpPr>
            <a:spLocks noGrp="1"/>
          </p:cNvSpPr>
          <p:nvPr>
            <p:ph type="body" sz="quarter" idx="11" hasCustomPrompt="1"/>
          </p:nvPr>
        </p:nvSpPr>
        <p:spPr>
          <a:xfrm>
            <a:off x="6522826" y="1844824"/>
            <a:ext cx="5261187" cy="1182207"/>
          </a:xfrm>
          <a:prstGeom prst="rect">
            <a:avLst/>
          </a:prstGeom>
        </p:spPr>
        <p:txBody>
          <a:bodyPr anchor="b">
            <a:normAutofit/>
          </a:bodyPr>
          <a:lstStyle>
            <a:lvl1pPr marL="0" indent="0" algn="r">
              <a:lnSpc>
                <a:spcPts val="3000"/>
              </a:lnSpc>
              <a:buNone/>
              <a:defRPr sz="2600">
                <a:solidFill>
                  <a:schemeClr val="accent2"/>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5" name="Graphic 9">
            <a:extLst>
              <a:ext uri="{FF2B5EF4-FFF2-40B4-BE49-F238E27FC236}">
                <a16:creationId xmlns:a16="http://schemas.microsoft.com/office/drawing/2014/main" id="{C3D2EC56-D17C-4A75-8178-C69397BC7353}"/>
              </a:ext>
            </a:extLst>
          </p:cNvPr>
          <p:cNvPicPr>
            <a:picLocks noChangeAspect="1"/>
          </p:cNvPicPr>
          <p:nvPr userDrawn="1"/>
        </p:nvPicPr>
        <p:blipFill>
          <a:blip r:embed="rId4">
            <a:extLst>
              <a:ext uri="{96DAC541-7B7A-43D3-8B79-37D633B846F1}">
                <asvg:svgBlip xmlns="" xmlns:asvg="http://schemas.microsoft.com/office/drawing/2016/SVG/main" r:embed="rId5"/>
              </a:ext>
            </a:extLst>
          </a:blip>
          <a:stretch>
            <a:fillRect/>
          </a:stretch>
        </p:blipFill>
        <p:spPr>
          <a:xfrm>
            <a:off x="407988" y="6101472"/>
            <a:ext cx="2286000" cy="510013"/>
          </a:xfrm>
          <a:prstGeom prst="rect">
            <a:avLst/>
          </a:prstGeom>
        </p:spPr>
      </p:pic>
    </p:spTree>
    <p:extLst>
      <p:ext uri="{BB962C8B-B14F-4D97-AF65-F5344CB8AC3E}">
        <p14:creationId xmlns:p14="http://schemas.microsoft.com/office/powerpoint/2010/main" val="291402021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ection Opener2">
    <p:bg>
      <p:bgPr>
        <a:solidFill>
          <a:schemeClr val="bg1"/>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BED4D731-14A5-4158-B245-8DDD87FF6DE2}"/>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10880" b="21349"/>
          <a:stretch/>
        </p:blipFill>
        <p:spPr>
          <a:xfrm flipH="1">
            <a:off x="4901352" y="838199"/>
            <a:ext cx="7290648" cy="6019801"/>
          </a:xfrm>
          <a:prstGeom prst="rect">
            <a:avLst/>
          </a:prstGeom>
        </p:spPr>
      </p:pic>
      <p:sp>
        <p:nvSpPr>
          <p:cNvPr id="7" name="Text Placeholder 13">
            <a:extLst>
              <a:ext uri="{FF2B5EF4-FFF2-40B4-BE49-F238E27FC236}">
                <a16:creationId xmlns:a16="http://schemas.microsoft.com/office/drawing/2014/main" id="{5C674D03-4995-4743-8CE4-61CF32CFBDDE}"/>
              </a:ext>
            </a:extLst>
          </p:cNvPr>
          <p:cNvSpPr>
            <a:spLocks noGrp="1"/>
          </p:cNvSpPr>
          <p:nvPr>
            <p:ph type="body" sz="quarter" idx="11" hasCustomPrompt="1"/>
          </p:nvPr>
        </p:nvSpPr>
        <p:spPr>
          <a:xfrm>
            <a:off x="7032104" y="2946391"/>
            <a:ext cx="4751909" cy="1418714"/>
          </a:xfrm>
          <a:prstGeom prst="rect">
            <a:avLst/>
          </a:prstGeom>
        </p:spPr>
        <p:txBody>
          <a:bodyPr anchor="b">
            <a:normAutofit/>
          </a:bodyPr>
          <a:lstStyle>
            <a:lvl1pPr marL="0" indent="0" algn="r">
              <a:lnSpc>
                <a:spcPts val="3000"/>
              </a:lnSpc>
              <a:buNone/>
              <a:defRPr sz="2600">
                <a:solidFill>
                  <a:schemeClr val="bg1"/>
                </a:solidFill>
              </a:defRPr>
            </a:lvl1pPr>
            <a:lvl2pPr marL="457200" indent="0">
              <a:buNone/>
              <a:defRPr sz="6000">
                <a:solidFill>
                  <a:schemeClr val="bg1"/>
                </a:solidFill>
              </a:defRPr>
            </a:lvl2pPr>
          </a:lstStyle>
          <a:p>
            <a:pPr lvl="0"/>
            <a:r>
              <a:rPr lang="en-US" dirty="0"/>
              <a:t>Click to add section title</a:t>
            </a:r>
          </a:p>
        </p:txBody>
      </p:sp>
      <p:pic>
        <p:nvPicPr>
          <p:cNvPr id="6" name="Picture Placeholder 4">
            <a:extLst>
              <a:ext uri="{FF2B5EF4-FFF2-40B4-BE49-F238E27FC236}">
                <a16:creationId xmlns:a16="http://schemas.microsoft.com/office/drawing/2014/main" id="{F75B031B-5C69-4C3C-AB8F-4121747DCE28}"/>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22708" r="22708"/>
          <a:stretch/>
        </p:blipFill>
        <p:spPr>
          <a:xfrm flipH="1">
            <a:off x="0" y="-1588"/>
            <a:ext cx="6654800" cy="6859588"/>
          </a:xfrm>
          <a:prstGeom prst="rect">
            <a:avLst/>
          </a:prstGeom>
        </p:spPr>
      </p:pic>
    </p:spTree>
    <p:extLst>
      <p:ext uri="{BB962C8B-B14F-4D97-AF65-F5344CB8AC3E}">
        <p14:creationId xmlns:p14="http://schemas.microsoft.com/office/powerpoint/2010/main" val="78929920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ection Opener3">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0D082B2F-E38E-4D6E-A192-6C0B73045E4D}"/>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21126" b="21349"/>
          <a:stretch/>
        </p:blipFill>
        <p:spPr>
          <a:xfrm flipH="1">
            <a:off x="5739552" y="838199"/>
            <a:ext cx="6452448" cy="6019801"/>
          </a:xfrm>
          <a:prstGeom prst="rect">
            <a:avLst/>
          </a:prstGeom>
        </p:spPr>
      </p:pic>
      <p:sp>
        <p:nvSpPr>
          <p:cNvPr id="6" name="Text Placeholder 13">
            <a:extLst>
              <a:ext uri="{FF2B5EF4-FFF2-40B4-BE49-F238E27FC236}">
                <a16:creationId xmlns:a16="http://schemas.microsoft.com/office/drawing/2014/main" id="{5C674D03-4995-4743-8CE4-61CF32CFBDDE}"/>
              </a:ext>
            </a:extLst>
          </p:cNvPr>
          <p:cNvSpPr>
            <a:spLocks noGrp="1"/>
          </p:cNvSpPr>
          <p:nvPr>
            <p:ph type="body" sz="quarter" idx="11" hasCustomPrompt="1"/>
          </p:nvPr>
        </p:nvSpPr>
        <p:spPr>
          <a:xfrm>
            <a:off x="7032104" y="2946391"/>
            <a:ext cx="4751909" cy="1418714"/>
          </a:xfrm>
          <a:prstGeom prst="rect">
            <a:avLst/>
          </a:prstGeom>
        </p:spPr>
        <p:txBody>
          <a:bodyPr anchor="b">
            <a:normAutofit/>
          </a:bodyPr>
          <a:lstStyle>
            <a:lvl1pPr marL="0" indent="0" algn="r">
              <a:lnSpc>
                <a:spcPts val="3000"/>
              </a:lnSpc>
              <a:buNone/>
              <a:defRPr sz="2600">
                <a:solidFill>
                  <a:schemeClr val="bg1"/>
                </a:solidFill>
              </a:defRPr>
            </a:lvl1pPr>
            <a:lvl2pPr marL="457200" indent="0">
              <a:buNone/>
              <a:defRPr sz="6000">
                <a:solidFill>
                  <a:schemeClr val="bg1"/>
                </a:solidFill>
              </a:defRPr>
            </a:lvl2pPr>
          </a:lstStyle>
          <a:p>
            <a:pPr lvl="0"/>
            <a:r>
              <a:rPr lang="en-US" dirty="0"/>
              <a:t>Click to add section title</a:t>
            </a:r>
          </a:p>
        </p:txBody>
      </p:sp>
      <p:pic>
        <p:nvPicPr>
          <p:cNvPr id="9" name="Picture Placeholder 8">
            <a:extLst>
              <a:ext uri="{FF2B5EF4-FFF2-40B4-BE49-F238E27FC236}">
                <a16:creationId xmlns:a16="http://schemas.microsoft.com/office/drawing/2014/main" id="{E4613513-ABFF-4BEA-B28E-9C187BF2D4BC}"/>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7072" r="38344"/>
          <a:stretch/>
        </p:blipFill>
        <p:spPr>
          <a:xfrm>
            <a:off x="0" y="-1588"/>
            <a:ext cx="6654800" cy="6859588"/>
          </a:xfrm>
          <a:prstGeom prst="rect">
            <a:avLst/>
          </a:prstGeom>
        </p:spPr>
      </p:pic>
    </p:spTree>
    <p:extLst>
      <p:ext uri="{BB962C8B-B14F-4D97-AF65-F5344CB8AC3E}">
        <p14:creationId xmlns:p14="http://schemas.microsoft.com/office/powerpoint/2010/main" val="6098166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ogo White">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17B390E6-46A0-4BED-B3E2-3051836E071A}"/>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a:off x="2407267" y="2606029"/>
            <a:ext cx="7377467" cy="1645943"/>
          </a:xfrm>
          <a:prstGeom prst="rect">
            <a:avLst/>
          </a:prstGeom>
        </p:spPr>
      </p:pic>
    </p:spTree>
    <p:extLst>
      <p:ext uri="{BB962C8B-B14F-4D97-AF65-F5344CB8AC3E}">
        <p14:creationId xmlns:p14="http://schemas.microsoft.com/office/powerpoint/2010/main" val="48812134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ection Opener4">
    <p:spTree>
      <p:nvGrpSpPr>
        <p:cNvPr id="1" name=""/>
        <p:cNvGrpSpPr/>
        <p:nvPr/>
      </p:nvGrpSpPr>
      <p:grpSpPr>
        <a:xfrm>
          <a:off x="0" y="0"/>
          <a:ext cx="0" cy="0"/>
          <a:chOff x="0" y="0"/>
          <a:chExt cx="0" cy="0"/>
        </a:xfrm>
      </p:grpSpPr>
      <p:sp>
        <p:nvSpPr>
          <p:cNvPr id="9" name="Rectangle 8"/>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9"/>
          <p:cNvSpPr>
            <a:spLocks/>
          </p:cNvSpPr>
          <p:nvPr userDrawn="1"/>
        </p:nvSpPr>
        <p:spPr bwMode="auto">
          <a:xfrm>
            <a:off x="-312712" y="0"/>
            <a:ext cx="8760296" cy="8102938"/>
          </a:xfrm>
          <a:custGeom>
            <a:avLst/>
            <a:gdLst>
              <a:gd name="T0" fmla="*/ 1453 w 1637"/>
              <a:gd name="T1" fmla="*/ 0 h 1514"/>
              <a:gd name="T2" fmla="*/ 1238 w 1637"/>
              <a:gd name="T3" fmla="*/ 494 h 1514"/>
              <a:gd name="T4" fmla="*/ 763 w 1637"/>
              <a:gd name="T5" fmla="*/ 1046 h 1514"/>
              <a:gd name="T6" fmla="*/ 0 w 1637"/>
              <a:gd name="T7" fmla="*/ 1449 h 1514"/>
              <a:gd name="T8" fmla="*/ 0 w 1637"/>
              <a:gd name="T9" fmla="*/ 0 h 1514"/>
              <a:gd name="T10" fmla="*/ 1453 w 1637"/>
              <a:gd name="T11" fmla="*/ 0 h 1514"/>
            </a:gdLst>
            <a:ahLst/>
            <a:cxnLst>
              <a:cxn ang="0">
                <a:pos x="T0" y="T1"/>
              </a:cxn>
              <a:cxn ang="0">
                <a:pos x="T2" y="T3"/>
              </a:cxn>
              <a:cxn ang="0">
                <a:pos x="T4" y="T5"/>
              </a:cxn>
              <a:cxn ang="0">
                <a:pos x="T6" y="T7"/>
              </a:cxn>
              <a:cxn ang="0">
                <a:pos x="T8" y="T9"/>
              </a:cxn>
              <a:cxn ang="0">
                <a:pos x="T10" y="T11"/>
              </a:cxn>
            </a:cxnLst>
            <a:rect l="0" t="0" r="r" b="b"/>
            <a:pathLst>
              <a:path w="1637" h="1514">
                <a:moveTo>
                  <a:pt x="1453" y="0"/>
                </a:moveTo>
                <a:cubicBezTo>
                  <a:pt x="1453" y="0"/>
                  <a:pt x="1637" y="326"/>
                  <a:pt x="1238" y="494"/>
                </a:cubicBezTo>
                <a:cubicBezTo>
                  <a:pt x="840" y="663"/>
                  <a:pt x="594" y="755"/>
                  <a:pt x="763" y="1046"/>
                </a:cubicBezTo>
                <a:cubicBezTo>
                  <a:pt x="230" y="1514"/>
                  <a:pt x="0" y="1449"/>
                  <a:pt x="0" y="1449"/>
                </a:cubicBezTo>
                <a:cubicBezTo>
                  <a:pt x="0" y="0"/>
                  <a:pt x="0" y="0"/>
                  <a:pt x="0" y="0"/>
                </a:cubicBezTo>
                <a:lnTo>
                  <a:pt x="1453"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Picture Placeholder 11">
            <a:extLst>
              <a:ext uri="{FF2B5EF4-FFF2-40B4-BE49-F238E27FC236}">
                <a16:creationId xmlns:a16="http://schemas.microsoft.com/office/drawing/2014/main" id="{D4E263B9-5E55-409E-9F7C-2F67A89E06AA}"/>
              </a:ext>
            </a:extLst>
          </p:cNvPr>
          <p:cNvSpPr>
            <a:spLocks noGrp="1"/>
          </p:cNvSpPr>
          <p:nvPr>
            <p:ph type="pic" sz="quarter" idx="10"/>
          </p:nvPr>
        </p:nvSpPr>
        <p:spPr>
          <a:xfrm>
            <a:off x="4943872" y="-1634"/>
            <a:ext cx="7248128" cy="6859588"/>
          </a:xfrm>
          <a:prstGeom prst="rect">
            <a:avLst/>
          </a:prstGeom>
          <a:noFill/>
        </p:spPr>
        <p:txBody>
          <a:bodyPr anchor="ctr"/>
          <a:lstStyle>
            <a:lvl1pPr marL="0" indent="0" algn="ctr">
              <a:buNone/>
              <a:defRPr/>
            </a:lvl1pPr>
          </a:lstStyle>
          <a:p>
            <a:endParaRPr lang="pt-PT" dirty="0"/>
          </a:p>
        </p:txBody>
      </p:sp>
      <p:pic>
        <p:nvPicPr>
          <p:cNvPr id="10" name="Picture Placeholder 8">
            <a:extLst>
              <a:ext uri="{FF2B5EF4-FFF2-40B4-BE49-F238E27FC236}">
                <a16:creationId xmlns:a16="http://schemas.microsoft.com/office/drawing/2014/main" id="{7DA917D4-CE5A-49F4-8CAC-F6D6EE4C786F}"/>
              </a:ext>
            </a:extLst>
          </p:cNvPr>
          <p:cNvPicPr>
            <a:picLocks noChangeAspect="1"/>
          </p:cNvPicPr>
          <p:nvPr userDrawn="1"/>
        </p:nvPicPr>
        <p:blipFill>
          <a:blip r:embed="rId2">
            <a:extLst>
              <a:ext uri="{28A0092B-C50C-407E-A947-70E740481C1C}">
                <a14:useLocalDpi xmlns:a14="http://schemas.microsoft.com/office/drawing/2010/main" val="0"/>
              </a:ext>
            </a:extLst>
          </a:blip>
          <a:srcRect l="9322" r="9322"/>
          <a:stretch>
            <a:fillRect/>
          </a:stretch>
        </p:blipFill>
        <p:spPr>
          <a:xfrm>
            <a:off x="2273300" y="-1588"/>
            <a:ext cx="9918700" cy="6859588"/>
          </a:xfrm>
          <a:prstGeom prst="rect">
            <a:avLst/>
          </a:prstGeom>
        </p:spPr>
      </p:pic>
      <p:sp>
        <p:nvSpPr>
          <p:cNvPr id="7" name="Text Placeholder 13">
            <a:extLst>
              <a:ext uri="{FF2B5EF4-FFF2-40B4-BE49-F238E27FC236}">
                <a16:creationId xmlns:a16="http://schemas.microsoft.com/office/drawing/2014/main" id="{5C674D03-4995-4743-8CE4-61CF32CFBDDE}"/>
              </a:ext>
            </a:extLst>
          </p:cNvPr>
          <p:cNvSpPr>
            <a:spLocks noGrp="1"/>
          </p:cNvSpPr>
          <p:nvPr>
            <p:ph type="body" sz="quarter" idx="11" hasCustomPrompt="1"/>
          </p:nvPr>
        </p:nvSpPr>
        <p:spPr>
          <a:xfrm>
            <a:off x="407988" y="434513"/>
            <a:ext cx="5471988" cy="1698343"/>
          </a:xfrm>
          <a:prstGeom prst="rect">
            <a:avLst/>
          </a:prstGeom>
        </p:spPr>
        <p:txBody>
          <a:bodyPr anchor="b">
            <a:noAutofit/>
          </a:bodyPr>
          <a:lstStyle>
            <a:lvl1pPr marL="0" indent="0">
              <a:lnSpc>
                <a:spcPts val="3000"/>
              </a:lnSpc>
              <a:buNone/>
              <a:defRPr sz="2600">
                <a:solidFill>
                  <a:schemeClr val="bg1"/>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11"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166434613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ext with Shapes - Layout1">
    <p:bg>
      <p:bgRef idx="1001">
        <a:schemeClr val="bg1"/>
      </p:bgRef>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E94103CC-22C5-4F38-9B77-3524E8A553F9}"/>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r="23077" b="19676"/>
          <a:stretch/>
        </p:blipFill>
        <p:spPr>
          <a:xfrm rot="16200000">
            <a:off x="5413032" y="79029"/>
            <a:ext cx="6857997" cy="6699938"/>
          </a:xfrm>
          <a:prstGeom prst="rect">
            <a:avLst/>
          </a:prstGeom>
        </p:spPr>
      </p:pic>
      <p:sp>
        <p:nvSpPr>
          <p:cNvPr id="50" name="Text Placeholder 7">
            <a:extLst>
              <a:ext uri="{FF2B5EF4-FFF2-40B4-BE49-F238E27FC236}">
                <a16:creationId xmlns:a16="http://schemas.microsoft.com/office/drawing/2014/main" id="{4E956B68-B273-4648-AC4B-C9A05A745160}"/>
              </a:ext>
            </a:extLst>
          </p:cNvPr>
          <p:cNvSpPr>
            <a:spLocks noGrp="1"/>
          </p:cNvSpPr>
          <p:nvPr>
            <p:ph type="body" sz="quarter" idx="32" hasCustomPrompt="1"/>
          </p:nvPr>
        </p:nvSpPr>
        <p:spPr>
          <a:xfrm>
            <a:off x="1847528" y="2708920"/>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51" name="Text Placeholder 7">
            <a:extLst>
              <a:ext uri="{FF2B5EF4-FFF2-40B4-BE49-F238E27FC236}">
                <a16:creationId xmlns:a16="http://schemas.microsoft.com/office/drawing/2014/main" id="{F12D7C74-E8A0-4A7D-95DA-A14111669514}"/>
              </a:ext>
            </a:extLst>
          </p:cNvPr>
          <p:cNvSpPr>
            <a:spLocks noGrp="1"/>
          </p:cNvSpPr>
          <p:nvPr>
            <p:ph type="body" sz="quarter" idx="33" hasCustomPrompt="1"/>
          </p:nvPr>
        </p:nvSpPr>
        <p:spPr>
          <a:xfrm>
            <a:off x="1847528" y="3645024"/>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9" name="Picture Placeholder 48">
            <a:extLst>
              <a:ext uri="{FF2B5EF4-FFF2-40B4-BE49-F238E27FC236}">
                <a16:creationId xmlns:a16="http://schemas.microsoft.com/office/drawing/2014/main" id="{4212BD44-DEDF-4B08-8824-204652F9616E}"/>
              </a:ext>
            </a:extLst>
          </p:cNvPr>
          <p:cNvSpPr>
            <a:spLocks noGrp="1"/>
          </p:cNvSpPr>
          <p:nvPr>
            <p:ph type="pic" sz="quarter" idx="10"/>
          </p:nvPr>
        </p:nvSpPr>
        <p:spPr>
          <a:xfrm>
            <a:off x="6553200" y="2060575"/>
            <a:ext cx="4910138" cy="2722563"/>
          </a:xfrm>
          <a:prstGeom prst="rect">
            <a:avLst/>
          </a:prstGeom>
        </p:spPr>
        <p:txBody>
          <a:bodyPr anchor="ctr"/>
          <a:lstStyle>
            <a:lvl1pPr algn="ctr">
              <a:defRPr/>
            </a:lvl1pPr>
          </a:lstStyle>
          <a:p>
            <a:endParaRPr lang="pt-PT"/>
          </a:p>
        </p:txBody>
      </p:sp>
      <p:sp>
        <p:nvSpPr>
          <p:cNvPr id="52" name="Text Placeholder 7">
            <a:extLst>
              <a:ext uri="{FF2B5EF4-FFF2-40B4-BE49-F238E27FC236}">
                <a16:creationId xmlns:a16="http://schemas.microsoft.com/office/drawing/2014/main" id="{92D6AE9D-467E-46C0-B32B-79A9B07CDD13}"/>
              </a:ext>
            </a:extLst>
          </p:cNvPr>
          <p:cNvSpPr>
            <a:spLocks noGrp="1"/>
          </p:cNvSpPr>
          <p:nvPr>
            <p:ph type="body" sz="quarter" idx="34" hasCustomPrompt="1"/>
          </p:nvPr>
        </p:nvSpPr>
        <p:spPr>
          <a:xfrm>
            <a:off x="1847528" y="4630276"/>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7"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986447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pic>
        <p:nvPicPr>
          <p:cNvPr id="9" name="Graphic 4">
            <a:extLst>
              <a:ext uri="{FF2B5EF4-FFF2-40B4-BE49-F238E27FC236}">
                <a16:creationId xmlns:a16="http://schemas.microsoft.com/office/drawing/2014/main" id="{D67A1EFD-D78D-4138-B2FE-E0A098B59C34}"/>
              </a:ext>
            </a:extLst>
          </p:cNvPr>
          <p:cNvPicPr>
            <a:picLocks noChangeAspect="1"/>
          </p:cNvPicPr>
          <p:nvPr userDrawn="1"/>
        </p:nvPicPr>
        <p:blipFill rotWithShape="1">
          <a:blip r:embed="rId4">
            <a:extLst>
              <a:ext uri="{96DAC541-7B7A-43D3-8B79-37D633B846F1}">
                <asvg:svgBlip xmlns="" xmlns:asvg="http://schemas.microsoft.com/office/drawing/2016/SVG/main" r:embed="rId5"/>
              </a:ext>
            </a:extLst>
          </a:blip>
          <a:srcRect l="81836" t="-4713" b="16530"/>
          <a:stretch/>
        </p:blipFill>
        <p:spPr>
          <a:xfrm>
            <a:off x="11491419" y="164829"/>
            <a:ext cx="424356" cy="459624"/>
          </a:xfrm>
          <a:prstGeom prst="rect">
            <a:avLst/>
          </a:prstGeom>
        </p:spPr>
      </p:pic>
      <p:cxnSp>
        <p:nvCxnSpPr>
          <p:cNvPr id="11"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6"/>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14"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727782467"/>
      </p:ext>
    </p:extLst>
  </p:cSld>
  <p:clrMapOvr>
    <a:overrideClrMapping bg1="lt1" tx1="dk1" bg2="lt2" tx2="dk2" accent1="accent1" accent2="accent2" accent3="accent3" accent4="accent4" accent5="accent5" accent6="accent6" hlink="hlink" folHlink="folHlink"/>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ext with Shapes - Layout2">
    <p:bg>
      <p:bgPr>
        <a:solidFill>
          <a:srgbClr val="E6E7E7"/>
        </a:solidFill>
        <a:effectLst/>
      </p:bgPr>
    </p:bg>
    <p:spTree>
      <p:nvGrpSpPr>
        <p:cNvPr id="1" name=""/>
        <p:cNvGrpSpPr/>
        <p:nvPr/>
      </p:nvGrpSpPr>
      <p:grpSpPr>
        <a:xfrm>
          <a:off x="0" y="0"/>
          <a:ext cx="0" cy="0"/>
          <a:chOff x="0" y="0"/>
          <a:chExt cx="0" cy="0"/>
        </a:xfrm>
      </p:grpSpPr>
      <p:sp>
        <p:nvSpPr>
          <p:cNvPr id="10" name="Text Placeholder 13">
            <a:extLst>
              <a:ext uri="{FF2B5EF4-FFF2-40B4-BE49-F238E27FC236}">
                <a16:creationId xmlns:a16="http://schemas.microsoft.com/office/drawing/2014/main" id="{7D1DC75A-C7A4-44A4-B19C-D445335545B0}"/>
              </a:ext>
            </a:extLst>
          </p:cNvPr>
          <p:cNvSpPr>
            <a:spLocks noGrp="1"/>
          </p:cNvSpPr>
          <p:nvPr>
            <p:ph type="body" sz="quarter" idx="11" hasCustomPrompt="1"/>
          </p:nvPr>
        </p:nvSpPr>
        <p:spPr>
          <a:xfrm>
            <a:off x="407988" y="2204864"/>
            <a:ext cx="3618859" cy="2924629"/>
          </a:xfrm>
          <a:prstGeom prst="rect">
            <a:avLst/>
          </a:prstGeom>
        </p:spPr>
        <p:txBody>
          <a:bodyPr lIns="0" tIns="0" rIns="0" bIns="0" anchor="b">
            <a:normAutofit/>
          </a:bodyPr>
          <a:lstStyle>
            <a:lvl1pPr>
              <a:lnSpc>
                <a:spcPts val="6200"/>
              </a:lnSpc>
              <a:defRPr sz="5400">
                <a:solidFill>
                  <a:srgbClr val="2C004B"/>
                </a:solidFill>
              </a:defRPr>
            </a:lvl1pPr>
            <a:lvl2pPr marL="457200" indent="0">
              <a:lnSpc>
                <a:spcPts val="6200"/>
              </a:lnSpc>
              <a:buNone/>
              <a:defRPr sz="5400">
                <a:solidFill>
                  <a:srgbClr val="2C004B"/>
                </a:solidFill>
              </a:defRPr>
            </a:lvl2pPr>
          </a:lstStyle>
          <a:p>
            <a:pPr lvl="0"/>
            <a:r>
              <a:rPr lang="en-US" dirty="0"/>
              <a:t>Edit text styles</a:t>
            </a:r>
          </a:p>
        </p:txBody>
      </p:sp>
      <p:sp>
        <p:nvSpPr>
          <p:cNvPr id="11" name="Text Placeholder 13">
            <a:extLst>
              <a:ext uri="{FF2B5EF4-FFF2-40B4-BE49-F238E27FC236}">
                <a16:creationId xmlns:a16="http://schemas.microsoft.com/office/drawing/2014/main" id="{563879A0-0979-491A-8758-371BB7AD935B}"/>
              </a:ext>
            </a:extLst>
          </p:cNvPr>
          <p:cNvSpPr>
            <a:spLocks noGrp="1"/>
          </p:cNvSpPr>
          <p:nvPr>
            <p:ph type="body" sz="quarter" idx="12" hasCustomPrompt="1"/>
          </p:nvPr>
        </p:nvSpPr>
        <p:spPr>
          <a:xfrm>
            <a:off x="407988" y="5273460"/>
            <a:ext cx="3618859" cy="675820"/>
          </a:xfrm>
          <a:prstGeom prst="rect">
            <a:avLst/>
          </a:prstGeom>
        </p:spPr>
        <p:txBody>
          <a:bodyPr lIns="0" tIns="0" rIns="0" bIns="0">
            <a:normAutofit/>
          </a:bodyPr>
          <a:lstStyle>
            <a:lvl1pPr>
              <a:lnSpc>
                <a:spcPts val="1800"/>
              </a:lnSpc>
              <a:defRPr sz="1600">
                <a:solidFill>
                  <a:srgbClr val="2C004B"/>
                </a:solidFill>
              </a:defRPr>
            </a:lvl1pPr>
            <a:lvl2pPr marL="457200" indent="0">
              <a:buNone/>
              <a:defRPr sz="1800">
                <a:solidFill>
                  <a:srgbClr val="2C004B"/>
                </a:solidFill>
              </a:defRPr>
            </a:lvl2pPr>
          </a:lstStyle>
          <a:p>
            <a:pPr lvl="0"/>
            <a:r>
              <a:rPr lang="en-US" dirty="0"/>
              <a:t>Edit text styles</a:t>
            </a:r>
          </a:p>
        </p:txBody>
      </p:sp>
      <p:grpSp>
        <p:nvGrpSpPr>
          <p:cNvPr id="9" name="Group 8">
            <a:extLst>
              <a:ext uri="{FF2B5EF4-FFF2-40B4-BE49-F238E27FC236}">
                <a16:creationId xmlns:a16="http://schemas.microsoft.com/office/drawing/2014/main" id="{A76958A6-8FB1-445D-BB17-D619DC39E089}"/>
              </a:ext>
            </a:extLst>
          </p:cNvPr>
          <p:cNvGrpSpPr/>
          <p:nvPr userDrawn="1"/>
        </p:nvGrpSpPr>
        <p:grpSpPr>
          <a:xfrm>
            <a:off x="3461852" y="0"/>
            <a:ext cx="8730148" cy="6858000"/>
            <a:chOff x="3461852" y="0"/>
            <a:chExt cx="8730148" cy="6858000"/>
          </a:xfrm>
        </p:grpSpPr>
        <p:sp>
          <p:nvSpPr>
            <p:cNvPr id="12" name="Freeform: Shape 11">
              <a:extLst>
                <a:ext uri="{FF2B5EF4-FFF2-40B4-BE49-F238E27FC236}">
                  <a16:creationId xmlns:a16="http://schemas.microsoft.com/office/drawing/2014/main" id="{3C37792F-39D6-4A1F-BE84-103229E3E4C7}"/>
                </a:ext>
              </a:extLst>
            </p:cNvPr>
            <p:cNvSpPr/>
            <p:nvPr/>
          </p:nvSpPr>
          <p:spPr>
            <a:xfrm>
              <a:off x="3461852" y="0"/>
              <a:ext cx="8730148" cy="6858000"/>
            </a:xfrm>
            <a:custGeom>
              <a:avLst/>
              <a:gdLst>
                <a:gd name="connsiteX0" fmla="*/ 0 w 8730148"/>
                <a:gd name="connsiteY0" fmla="*/ 0 h 6858000"/>
                <a:gd name="connsiteX1" fmla="*/ 8730148 w 8730148"/>
                <a:gd name="connsiteY1" fmla="*/ 0 h 6858000"/>
                <a:gd name="connsiteX2" fmla="*/ 8730148 w 8730148"/>
                <a:gd name="connsiteY2" fmla="*/ 23679 h 6858000"/>
                <a:gd name="connsiteX3" fmla="*/ 8730148 w 8730148"/>
                <a:gd name="connsiteY3" fmla="*/ 495863 h 6858000"/>
                <a:gd name="connsiteX4" fmla="*/ 8730148 w 8730148"/>
                <a:gd name="connsiteY4" fmla="*/ 952308 h 6858000"/>
                <a:gd name="connsiteX5" fmla="*/ 8730148 w 8730148"/>
                <a:gd name="connsiteY5" fmla="*/ 1393283 h 6858000"/>
                <a:gd name="connsiteX6" fmla="*/ 8730148 w 8730148"/>
                <a:gd name="connsiteY6" fmla="*/ 1819052 h 6858000"/>
                <a:gd name="connsiteX7" fmla="*/ 8730148 w 8730148"/>
                <a:gd name="connsiteY7" fmla="*/ 2229885 h 6858000"/>
                <a:gd name="connsiteX8" fmla="*/ 8730148 w 8730148"/>
                <a:gd name="connsiteY8" fmla="*/ 2626046 h 6858000"/>
                <a:gd name="connsiteX9" fmla="*/ 8730148 w 8730148"/>
                <a:gd name="connsiteY9" fmla="*/ 3007803 h 6858000"/>
                <a:gd name="connsiteX10" fmla="*/ 8730148 w 8730148"/>
                <a:gd name="connsiteY10" fmla="*/ 3375422 h 6858000"/>
                <a:gd name="connsiteX11" fmla="*/ 8730148 w 8730148"/>
                <a:gd name="connsiteY11" fmla="*/ 3729171 h 6858000"/>
                <a:gd name="connsiteX12" fmla="*/ 8730148 w 8730148"/>
                <a:gd name="connsiteY12" fmla="*/ 4069315 h 6858000"/>
                <a:gd name="connsiteX13" fmla="*/ 8730148 w 8730148"/>
                <a:gd name="connsiteY13" fmla="*/ 4396123 h 6858000"/>
                <a:gd name="connsiteX14" fmla="*/ 8730148 w 8730148"/>
                <a:gd name="connsiteY14" fmla="*/ 4709860 h 6858000"/>
                <a:gd name="connsiteX15" fmla="*/ 8730148 w 8730148"/>
                <a:gd name="connsiteY15" fmla="*/ 5010793 h 6858000"/>
                <a:gd name="connsiteX16" fmla="*/ 8730148 w 8730148"/>
                <a:gd name="connsiteY16" fmla="*/ 5299189 h 6858000"/>
                <a:gd name="connsiteX17" fmla="*/ 8730148 w 8730148"/>
                <a:gd name="connsiteY17" fmla="*/ 5575315 h 6858000"/>
                <a:gd name="connsiteX18" fmla="*/ 8730148 w 8730148"/>
                <a:gd name="connsiteY18" fmla="*/ 5839437 h 6858000"/>
                <a:gd name="connsiteX19" fmla="*/ 8730148 w 8730148"/>
                <a:gd name="connsiteY19" fmla="*/ 6091822 h 6858000"/>
                <a:gd name="connsiteX20" fmla="*/ 8730148 w 8730148"/>
                <a:gd name="connsiteY20" fmla="*/ 6332738 h 6858000"/>
                <a:gd name="connsiteX21" fmla="*/ 8730148 w 8730148"/>
                <a:gd name="connsiteY21" fmla="*/ 6562450 h 6858000"/>
                <a:gd name="connsiteX22" fmla="*/ 8730148 w 8730148"/>
                <a:gd name="connsiteY22" fmla="*/ 6781226 h 6858000"/>
                <a:gd name="connsiteX23" fmla="*/ 8730148 w 8730148"/>
                <a:gd name="connsiteY23" fmla="*/ 6858000 h 6858000"/>
                <a:gd name="connsiteX24" fmla="*/ 1680266 w 8730148"/>
                <a:gd name="connsiteY24" fmla="*/ 6858000 h 6858000"/>
                <a:gd name="connsiteX25" fmla="*/ 1725275 w 8730148"/>
                <a:gd name="connsiteY25" fmla="*/ 6819058 h 6858000"/>
                <a:gd name="connsiteX26" fmla="*/ 3705962 w 8730148"/>
                <a:gd name="connsiteY26" fmla="*/ 2012619 h 6858000"/>
                <a:gd name="connsiteX27" fmla="*/ 116582 w 8730148"/>
                <a:gd name="connsiteY27" fmla="*/ 25323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730148" h="6858000">
                  <a:moveTo>
                    <a:pt x="0" y="0"/>
                  </a:moveTo>
                  <a:lnTo>
                    <a:pt x="8730148" y="0"/>
                  </a:lnTo>
                  <a:lnTo>
                    <a:pt x="8730148" y="23679"/>
                  </a:lnTo>
                  <a:lnTo>
                    <a:pt x="8730148" y="495863"/>
                  </a:lnTo>
                  <a:lnTo>
                    <a:pt x="8730148" y="952308"/>
                  </a:lnTo>
                  <a:lnTo>
                    <a:pt x="8730148" y="1393283"/>
                  </a:lnTo>
                  <a:lnTo>
                    <a:pt x="8730148" y="1819052"/>
                  </a:lnTo>
                  <a:lnTo>
                    <a:pt x="8730148" y="2229885"/>
                  </a:lnTo>
                  <a:lnTo>
                    <a:pt x="8730148" y="2626046"/>
                  </a:lnTo>
                  <a:lnTo>
                    <a:pt x="8730148" y="3007803"/>
                  </a:lnTo>
                  <a:lnTo>
                    <a:pt x="8730148" y="3375422"/>
                  </a:lnTo>
                  <a:lnTo>
                    <a:pt x="8730148" y="3729171"/>
                  </a:lnTo>
                  <a:lnTo>
                    <a:pt x="8730148" y="4069315"/>
                  </a:lnTo>
                  <a:lnTo>
                    <a:pt x="8730148" y="4396123"/>
                  </a:lnTo>
                  <a:lnTo>
                    <a:pt x="8730148" y="4709860"/>
                  </a:lnTo>
                  <a:lnTo>
                    <a:pt x="8730148" y="5010793"/>
                  </a:lnTo>
                  <a:lnTo>
                    <a:pt x="8730148" y="5299189"/>
                  </a:lnTo>
                  <a:lnTo>
                    <a:pt x="8730148" y="5575315"/>
                  </a:lnTo>
                  <a:lnTo>
                    <a:pt x="8730148" y="5839437"/>
                  </a:lnTo>
                  <a:lnTo>
                    <a:pt x="8730148" y="6091822"/>
                  </a:lnTo>
                  <a:lnTo>
                    <a:pt x="8730148" y="6332738"/>
                  </a:lnTo>
                  <a:lnTo>
                    <a:pt x="8730148" y="6562450"/>
                  </a:lnTo>
                  <a:lnTo>
                    <a:pt x="8730148" y="6781226"/>
                  </a:lnTo>
                  <a:lnTo>
                    <a:pt x="8730148" y="6858000"/>
                  </a:lnTo>
                  <a:lnTo>
                    <a:pt x="1680266" y="6858000"/>
                  </a:lnTo>
                  <a:lnTo>
                    <a:pt x="1725275" y="6819058"/>
                  </a:lnTo>
                  <a:cubicBezTo>
                    <a:pt x="4662995" y="4201443"/>
                    <a:pt x="4141233" y="1217168"/>
                    <a:pt x="3705962" y="2012619"/>
                  </a:cubicBezTo>
                  <a:cubicBezTo>
                    <a:pt x="3516434" y="3033940"/>
                    <a:pt x="1425698" y="2929072"/>
                    <a:pt x="116582" y="253235"/>
                  </a:cubicBezTo>
                  <a:close/>
                </a:path>
              </a:pathLst>
            </a:custGeom>
            <a:solidFill>
              <a:srgbClr val="2C0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Freeform 10">
              <a:extLst>
                <a:ext uri="{FF2B5EF4-FFF2-40B4-BE49-F238E27FC236}">
                  <a16:creationId xmlns:a16="http://schemas.microsoft.com/office/drawing/2014/main" id="{D9D750E2-E6DE-4123-9001-1391D1C49BBA}"/>
                </a:ext>
              </a:extLst>
            </p:cNvPr>
            <p:cNvSpPr>
              <a:spLocks/>
            </p:cNvSpPr>
            <p:nvPr/>
          </p:nvSpPr>
          <p:spPr bwMode="auto">
            <a:xfrm>
              <a:off x="6813803" y="2034666"/>
              <a:ext cx="669225" cy="544797"/>
            </a:xfrm>
            <a:custGeom>
              <a:avLst/>
              <a:gdLst>
                <a:gd name="T0" fmla="*/ 98 w 149"/>
                <a:gd name="T1" fmla="*/ 84 h 121"/>
                <a:gd name="T2" fmla="*/ 149 w 149"/>
                <a:gd name="T3" fmla="*/ 34 h 121"/>
                <a:gd name="T4" fmla="*/ 112 w 149"/>
                <a:gd name="T5" fmla="*/ 0 h 121"/>
                <a:gd name="T6" fmla="*/ 39 w 149"/>
                <a:gd name="T7" fmla="*/ 78 h 121"/>
                <a:gd name="T8" fmla="*/ 0 w 149"/>
                <a:gd name="T9" fmla="*/ 113 h 121"/>
                <a:gd name="T10" fmla="*/ 29 w 149"/>
                <a:gd name="T11" fmla="*/ 121 h 121"/>
                <a:gd name="T12" fmla="*/ 99 w 149"/>
                <a:gd name="T13" fmla="*/ 99 h 121"/>
                <a:gd name="T14" fmla="*/ 64 w 149"/>
                <a:gd name="T15" fmla="*/ 67 h 121"/>
                <a:gd name="T16" fmla="*/ 98 w 149"/>
                <a:gd name="T17" fmla="*/ 84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1">
                  <a:moveTo>
                    <a:pt x="98" y="84"/>
                  </a:moveTo>
                  <a:cubicBezTo>
                    <a:pt x="127" y="84"/>
                    <a:pt x="149" y="61"/>
                    <a:pt x="149" y="34"/>
                  </a:cubicBezTo>
                  <a:cubicBezTo>
                    <a:pt x="147" y="22"/>
                    <a:pt x="143" y="0"/>
                    <a:pt x="112" y="0"/>
                  </a:cubicBezTo>
                  <a:cubicBezTo>
                    <a:pt x="78" y="0"/>
                    <a:pt x="67" y="47"/>
                    <a:pt x="39" y="78"/>
                  </a:cubicBezTo>
                  <a:cubicBezTo>
                    <a:pt x="37" y="95"/>
                    <a:pt x="20" y="111"/>
                    <a:pt x="0" y="113"/>
                  </a:cubicBezTo>
                  <a:cubicBezTo>
                    <a:pt x="5" y="118"/>
                    <a:pt x="16" y="121"/>
                    <a:pt x="29" y="121"/>
                  </a:cubicBezTo>
                  <a:cubicBezTo>
                    <a:pt x="54" y="121"/>
                    <a:pt x="83" y="114"/>
                    <a:pt x="99" y="99"/>
                  </a:cubicBezTo>
                  <a:cubicBezTo>
                    <a:pt x="78" y="99"/>
                    <a:pt x="65" y="86"/>
                    <a:pt x="64" y="67"/>
                  </a:cubicBezTo>
                  <a:cubicBezTo>
                    <a:pt x="74" y="79"/>
                    <a:pt x="85" y="84"/>
                    <a:pt x="98" y="84"/>
                  </a:cubicBezTo>
                </a:path>
              </a:pathLst>
            </a:custGeom>
            <a:solidFill>
              <a:srgbClr val="00B9E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4" name="Freeform 11">
              <a:extLst>
                <a:ext uri="{FF2B5EF4-FFF2-40B4-BE49-F238E27FC236}">
                  <a16:creationId xmlns:a16="http://schemas.microsoft.com/office/drawing/2014/main" id="{53936070-5445-4D5B-B6F0-A72D3CC87FBE}"/>
                </a:ext>
              </a:extLst>
            </p:cNvPr>
            <p:cNvSpPr>
              <a:spLocks/>
            </p:cNvSpPr>
            <p:nvPr/>
          </p:nvSpPr>
          <p:spPr bwMode="auto">
            <a:xfrm>
              <a:off x="6464057" y="1641201"/>
              <a:ext cx="1018971" cy="860913"/>
            </a:xfrm>
            <a:custGeom>
              <a:avLst/>
              <a:gdLst>
                <a:gd name="T0" fmla="*/ 227 w 227"/>
                <a:gd name="T1" fmla="*/ 120 h 192"/>
                <a:gd name="T2" fmla="*/ 188 w 227"/>
                <a:gd name="T3" fmla="*/ 40 h 192"/>
                <a:gd name="T4" fmla="*/ 127 w 227"/>
                <a:gd name="T5" fmla="*/ 2 h 192"/>
                <a:gd name="T6" fmla="*/ 122 w 227"/>
                <a:gd name="T7" fmla="*/ 0 h 192"/>
                <a:gd name="T8" fmla="*/ 121 w 227"/>
                <a:gd name="T9" fmla="*/ 0 h 192"/>
                <a:gd name="T10" fmla="*/ 0 w 227"/>
                <a:gd name="T11" fmla="*/ 125 h 192"/>
                <a:gd name="T12" fmla="*/ 42 w 227"/>
                <a:gd name="T13" fmla="*/ 187 h 192"/>
                <a:gd name="T14" fmla="*/ 85 w 227"/>
                <a:gd name="T15" fmla="*/ 187 h 192"/>
                <a:gd name="T16" fmla="*/ 117 w 227"/>
                <a:gd name="T17" fmla="*/ 166 h 192"/>
                <a:gd name="T18" fmla="*/ 190 w 227"/>
                <a:gd name="T19" fmla="*/ 88 h 192"/>
                <a:gd name="T20" fmla="*/ 227 w 227"/>
                <a:gd name="T21" fmla="*/ 122 h 192"/>
                <a:gd name="T22" fmla="*/ 227 w 227"/>
                <a:gd name="T23" fmla="*/ 12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2">
                  <a:moveTo>
                    <a:pt x="227" y="120"/>
                  </a:moveTo>
                  <a:cubicBezTo>
                    <a:pt x="226" y="88"/>
                    <a:pt x="211" y="61"/>
                    <a:pt x="188" y="40"/>
                  </a:cubicBezTo>
                  <a:cubicBezTo>
                    <a:pt x="170" y="23"/>
                    <a:pt x="149" y="11"/>
                    <a:pt x="127" y="2"/>
                  </a:cubicBezTo>
                  <a:cubicBezTo>
                    <a:pt x="125" y="1"/>
                    <a:pt x="123" y="0"/>
                    <a:pt x="122" y="0"/>
                  </a:cubicBezTo>
                  <a:cubicBezTo>
                    <a:pt x="122" y="0"/>
                    <a:pt x="122" y="0"/>
                    <a:pt x="121" y="0"/>
                  </a:cubicBezTo>
                  <a:cubicBezTo>
                    <a:pt x="94" y="32"/>
                    <a:pt x="0" y="57"/>
                    <a:pt x="0" y="125"/>
                  </a:cubicBezTo>
                  <a:cubicBezTo>
                    <a:pt x="0" y="152"/>
                    <a:pt x="17" y="176"/>
                    <a:pt x="42" y="187"/>
                  </a:cubicBezTo>
                  <a:cubicBezTo>
                    <a:pt x="56" y="192"/>
                    <a:pt x="70" y="192"/>
                    <a:pt x="85" y="187"/>
                  </a:cubicBezTo>
                  <a:cubicBezTo>
                    <a:pt x="98" y="183"/>
                    <a:pt x="108" y="175"/>
                    <a:pt x="117" y="166"/>
                  </a:cubicBezTo>
                  <a:cubicBezTo>
                    <a:pt x="145" y="135"/>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
        <p:nvSpPr>
          <p:cNvPr id="8" name="Retângulo 43">
            <a:extLst>
              <a:ext uri="{FF2B5EF4-FFF2-40B4-BE49-F238E27FC236}">
                <a16:creationId xmlns:a16="http://schemas.microsoft.com/office/drawing/2014/main" id="{834ADCB4-BFB1-450D-8F6D-64217F4CD92C}"/>
              </a:ext>
            </a:extLst>
          </p:cNvPr>
          <p:cNvSpPr/>
          <p:nvPr userDrawn="1"/>
        </p:nvSpPr>
        <p:spPr>
          <a:xfrm>
            <a:off x="949665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
        <p:nvSpPr>
          <p:cNvPr id="15" name="Retângulo 43">
            <a:extLst>
              <a:ext uri="{FF2B5EF4-FFF2-40B4-BE49-F238E27FC236}">
                <a16:creationId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20"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366288170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nk-White">
    <p:spTree>
      <p:nvGrpSpPr>
        <p:cNvPr id="1" name=""/>
        <p:cNvGrpSpPr/>
        <p:nvPr/>
      </p:nvGrpSpPr>
      <p:grpSpPr>
        <a:xfrm>
          <a:off x="0" y="0"/>
          <a:ext cx="0" cy="0"/>
          <a:chOff x="0" y="0"/>
          <a:chExt cx="0" cy="0"/>
        </a:xfrm>
      </p:grpSpPr>
      <p:sp>
        <p:nvSpPr>
          <p:cNvPr id="3"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Tree>
    <p:extLst>
      <p:ext uri="{BB962C8B-B14F-4D97-AF65-F5344CB8AC3E}">
        <p14:creationId xmlns:p14="http://schemas.microsoft.com/office/powerpoint/2010/main" val="427279455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ank-Grey">
    <p:spTree>
      <p:nvGrpSpPr>
        <p:cNvPr id="1" name=""/>
        <p:cNvGrpSpPr/>
        <p:nvPr/>
      </p:nvGrpSpPr>
      <p:grpSpPr>
        <a:xfrm>
          <a:off x="0" y="0"/>
          <a:ext cx="0" cy="0"/>
          <a:chOff x="0" y="0"/>
          <a:chExt cx="0" cy="0"/>
        </a:xfrm>
      </p:grpSpPr>
      <p:sp>
        <p:nvSpPr>
          <p:cNvPr id="6" name="Rectangle 5"/>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0"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99133244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4 Charts">
    <p:bg>
      <p:bgRef idx="1001">
        <a:schemeClr val="bg1"/>
      </p:bgRef>
    </p:bg>
    <p:spTree>
      <p:nvGrpSpPr>
        <p:cNvPr id="1" name=""/>
        <p:cNvGrpSpPr/>
        <p:nvPr/>
      </p:nvGrpSpPr>
      <p:grpSpPr>
        <a:xfrm>
          <a:off x="0" y="0"/>
          <a:ext cx="0" cy="0"/>
          <a:chOff x="0" y="0"/>
          <a:chExt cx="0" cy="0"/>
        </a:xfrm>
      </p:grpSpPr>
      <p:sp>
        <p:nvSpPr>
          <p:cNvPr id="21" name="Text Placeholder 4">
            <a:extLst>
              <a:ext uri="{FF2B5EF4-FFF2-40B4-BE49-F238E27FC236}">
                <a16:creationId xmlns:a16="http://schemas.microsoft.com/office/drawing/2014/main" id="{7B710EB7-4E56-449A-B5D4-12A5A50A258D}"/>
              </a:ext>
            </a:extLst>
          </p:cNvPr>
          <p:cNvSpPr>
            <a:spLocks noGrp="1"/>
          </p:cNvSpPr>
          <p:nvPr>
            <p:ph type="body" sz="quarter" idx="14" hasCustomPrompt="1"/>
          </p:nvPr>
        </p:nvSpPr>
        <p:spPr>
          <a:xfrm>
            <a:off x="407988" y="1428075"/>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7" name="Chart Placeholder 16">
            <a:extLst>
              <a:ext uri="{FF2B5EF4-FFF2-40B4-BE49-F238E27FC236}">
                <a16:creationId xmlns:a16="http://schemas.microsoft.com/office/drawing/2014/main" id="{6093AB2F-A9E2-4259-8D2A-0E33C88FF1BC}"/>
              </a:ext>
            </a:extLst>
          </p:cNvPr>
          <p:cNvSpPr>
            <a:spLocks noGrp="1"/>
          </p:cNvSpPr>
          <p:nvPr>
            <p:ph type="chart" sz="quarter" idx="10"/>
          </p:nvPr>
        </p:nvSpPr>
        <p:spPr>
          <a:xfrm>
            <a:off x="407988" y="1824707"/>
            <a:ext cx="5543550" cy="1963738"/>
          </a:xfrm>
          <a:prstGeom prst="rect">
            <a:avLst/>
          </a:prstGeom>
        </p:spPr>
        <p:txBody>
          <a:bodyPr anchor="ctr"/>
          <a:lstStyle>
            <a:lvl1pPr algn="ctr">
              <a:defRPr/>
            </a:lvl1pPr>
          </a:lstStyle>
          <a:p>
            <a:endParaRPr lang="pt-PT"/>
          </a:p>
        </p:txBody>
      </p:sp>
      <p:sp>
        <p:nvSpPr>
          <p:cNvPr id="18" name="Chart Placeholder 16">
            <a:extLst>
              <a:ext uri="{FF2B5EF4-FFF2-40B4-BE49-F238E27FC236}">
                <a16:creationId xmlns:a16="http://schemas.microsoft.com/office/drawing/2014/main" id="{FFC514B9-95FB-485B-B1AD-4193B2310907}"/>
              </a:ext>
            </a:extLst>
          </p:cNvPr>
          <p:cNvSpPr>
            <a:spLocks noGrp="1"/>
          </p:cNvSpPr>
          <p:nvPr>
            <p:ph type="chart" sz="quarter" idx="11"/>
          </p:nvPr>
        </p:nvSpPr>
        <p:spPr>
          <a:xfrm>
            <a:off x="6240463" y="1824707"/>
            <a:ext cx="5543550" cy="1963738"/>
          </a:xfrm>
          <a:prstGeom prst="rect">
            <a:avLst/>
          </a:prstGeom>
        </p:spPr>
        <p:txBody>
          <a:bodyPr anchor="ctr"/>
          <a:lstStyle>
            <a:lvl1pPr algn="ctr">
              <a:defRPr/>
            </a:lvl1pPr>
          </a:lstStyle>
          <a:p>
            <a:endParaRPr lang="pt-PT"/>
          </a:p>
        </p:txBody>
      </p:sp>
      <p:sp>
        <p:nvSpPr>
          <p:cNvPr id="22" name="Text Placeholder 4">
            <a:extLst>
              <a:ext uri="{FF2B5EF4-FFF2-40B4-BE49-F238E27FC236}">
                <a16:creationId xmlns:a16="http://schemas.microsoft.com/office/drawing/2014/main" id="{212267A8-F086-40EB-BC5F-D9FE81725052}"/>
              </a:ext>
            </a:extLst>
          </p:cNvPr>
          <p:cNvSpPr>
            <a:spLocks noGrp="1"/>
          </p:cNvSpPr>
          <p:nvPr>
            <p:ph type="body" sz="quarter" idx="15" hasCustomPrompt="1"/>
          </p:nvPr>
        </p:nvSpPr>
        <p:spPr>
          <a:xfrm>
            <a:off x="6240463" y="1412875"/>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2"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5" name="Text Placeholder 4">
            <a:extLst>
              <a:ext uri="{FF2B5EF4-FFF2-40B4-BE49-F238E27FC236}">
                <a16:creationId xmlns:a16="http://schemas.microsoft.com/office/drawing/2014/main" id="{7B710EB7-4E56-449A-B5D4-12A5A50A258D}"/>
              </a:ext>
            </a:extLst>
          </p:cNvPr>
          <p:cNvSpPr>
            <a:spLocks noGrp="1"/>
          </p:cNvSpPr>
          <p:nvPr>
            <p:ph type="body" sz="quarter" idx="16" hasCustomPrompt="1"/>
          </p:nvPr>
        </p:nvSpPr>
        <p:spPr>
          <a:xfrm>
            <a:off x="407988" y="4081447"/>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6" name="Chart Placeholder 16">
            <a:extLst>
              <a:ext uri="{FF2B5EF4-FFF2-40B4-BE49-F238E27FC236}">
                <a16:creationId xmlns:a16="http://schemas.microsoft.com/office/drawing/2014/main" id="{6093AB2F-A9E2-4259-8D2A-0E33C88FF1BC}"/>
              </a:ext>
            </a:extLst>
          </p:cNvPr>
          <p:cNvSpPr>
            <a:spLocks noGrp="1"/>
          </p:cNvSpPr>
          <p:nvPr>
            <p:ph type="chart" sz="quarter" idx="17"/>
          </p:nvPr>
        </p:nvSpPr>
        <p:spPr>
          <a:xfrm>
            <a:off x="407988" y="4478079"/>
            <a:ext cx="5543550" cy="1963738"/>
          </a:xfrm>
          <a:prstGeom prst="rect">
            <a:avLst/>
          </a:prstGeom>
        </p:spPr>
        <p:txBody>
          <a:bodyPr anchor="ctr"/>
          <a:lstStyle>
            <a:lvl1pPr algn="ctr">
              <a:defRPr/>
            </a:lvl1pPr>
          </a:lstStyle>
          <a:p>
            <a:endParaRPr lang="pt-PT"/>
          </a:p>
        </p:txBody>
      </p:sp>
      <p:sp>
        <p:nvSpPr>
          <p:cNvPr id="27" name="Chart Placeholder 16">
            <a:extLst>
              <a:ext uri="{FF2B5EF4-FFF2-40B4-BE49-F238E27FC236}">
                <a16:creationId xmlns:a16="http://schemas.microsoft.com/office/drawing/2014/main" id="{FFC514B9-95FB-485B-B1AD-4193B2310907}"/>
              </a:ext>
            </a:extLst>
          </p:cNvPr>
          <p:cNvSpPr>
            <a:spLocks noGrp="1"/>
          </p:cNvSpPr>
          <p:nvPr>
            <p:ph type="chart" sz="quarter" idx="18"/>
          </p:nvPr>
        </p:nvSpPr>
        <p:spPr>
          <a:xfrm>
            <a:off x="6240463" y="4478079"/>
            <a:ext cx="5543550" cy="1963738"/>
          </a:xfrm>
          <a:prstGeom prst="rect">
            <a:avLst/>
          </a:prstGeom>
        </p:spPr>
        <p:txBody>
          <a:bodyPr anchor="ctr"/>
          <a:lstStyle>
            <a:lvl1pPr algn="ctr">
              <a:defRPr/>
            </a:lvl1pPr>
          </a:lstStyle>
          <a:p>
            <a:endParaRPr lang="pt-PT"/>
          </a:p>
        </p:txBody>
      </p:sp>
      <p:sp>
        <p:nvSpPr>
          <p:cNvPr id="28" name="Text Placeholder 4">
            <a:extLst>
              <a:ext uri="{FF2B5EF4-FFF2-40B4-BE49-F238E27FC236}">
                <a16:creationId xmlns:a16="http://schemas.microsoft.com/office/drawing/2014/main" id="{212267A8-F086-40EB-BC5F-D9FE81725052}"/>
              </a:ext>
            </a:extLst>
          </p:cNvPr>
          <p:cNvSpPr>
            <a:spLocks noGrp="1"/>
          </p:cNvSpPr>
          <p:nvPr>
            <p:ph type="body" sz="quarter" idx="19" hasCustomPrompt="1"/>
          </p:nvPr>
        </p:nvSpPr>
        <p:spPr>
          <a:xfrm>
            <a:off x="6240463" y="4066247"/>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9"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955265247"/>
      </p:ext>
    </p:extLst>
  </p:cSld>
  <p:clrMapOvr>
    <a:overrideClrMapping bg1="lt1" tx1="dk1" bg2="lt2" tx2="dk2" accent1="accent1" accent2="accent2" accent3="accent3" accent4="accent4" accent5="accent5" accent6="accent6" hlink="hlink" folHlink="folHlink"/>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Agenda with Bullets">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id="{10113F8D-52D8-4246-B9BC-1A6D3EF8C72C}"/>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b="25000"/>
          <a:stretch>
            <a:fillRect/>
          </a:stretch>
        </p:blipFill>
        <p:spPr>
          <a:xfrm>
            <a:off x="0" y="1485900"/>
            <a:ext cx="6423098" cy="5372100"/>
          </a:xfrm>
          <a:custGeom>
            <a:avLst/>
            <a:gdLst>
              <a:gd name="connsiteX0" fmla="*/ 0 w 6149773"/>
              <a:gd name="connsiteY0" fmla="*/ 0 h 5143500"/>
              <a:gd name="connsiteX1" fmla="*/ 6149773 w 6149773"/>
              <a:gd name="connsiteY1" fmla="*/ 0 h 5143500"/>
              <a:gd name="connsiteX2" fmla="*/ 6149773 w 6149773"/>
              <a:gd name="connsiteY2" fmla="*/ 5143500 h 5143500"/>
              <a:gd name="connsiteX3" fmla="*/ 0 w 6149773"/>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6149773" h="5143500">
                <a:moveTo>
                  <a:pt x="0" y="0"/>
                </a:moveTo>
                <a:lnTo>
                  <a:pt x="6149773" y="0"/>
                </a:lnTo>
                <a:lnTo>
                  <a:pt x="6149773" y="5143500"/>
                </a:lnTo>
                <a:lnTo>
                  <a:pt x="0" y="5143500"/>
                </a:lnTo>
                <a:close/>
              </a:path>
            </a:pathLst>
          </a:custGeom>
        </p:spPr>
      </p:pic>
      <p:sp>
        <p:nvSpPr>
          <p:cNvPr id="39" name="Text Placeholder 7">
            <a:extLst>
              <a:ext uri="{FF2B5EF4-FFF2-40B4-BE49-F238E27FC236}">
                <a16:creationId xmlns:a16="http://schemas.microsoft.com/office/drawing/2014/main" id="{3E908611-FBB7-4987-BE0F-F09EAF1FFC80}"/>
              </a:ext>
            </a:extLst>
          </p:cNvPr>
          <p:cNvSpPr>
            <a:spLocks noGrp="1"/>
          </p:cNvSpPr>
          <p:nvPr>
            <p:ph type="body" sz="quarter" idx="11" hasCustomPrompt="1"/>
          </p:nvPr>
        </p:nvSpPr>
        <p:spPr>
          <a:xfrm>
            <a:off x="8075612" y="126841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a16="http://schemas.microsoft.com/office/drawing/2014/main" id="{306025B9-0362-4974-8920-7C764289CBA0}"/>
              </a:ext>
            </a:extLst>
          </p:cNvPr>
          <p:cNvSpPr>
            <a:spLocks noGrp="1"/>
          </p:cNvSpPr>
          <p:nvPr>
            <p:ph type="body" sz="quarter" idx="12" hasCustomPrompt="1"/>
          </p:nvPr>
        </p:nvSpPr>
        <p:spPr>
          <a:xfrm>
            <a:off x="8075612" y="1927538"/>
            <a:ext cx="3708401" cy="555448"/>
          </a:xfrm>
          <a:prstGeom prst="rect">
            <a:avLst/>
          </a:prstGeom>
        </p:spPr>
        <p:txBody>
          <a:bodyPr anchor="ctr">
            <a:noAutofit/>
          </a:bodyPr>
          <a:lstStyle>
            <a:lvl1pPr marL="0" marR="0" indent="0" algn="l" defTabSz="914400" rtl="0" eaLnBrk="1" fontAlgn="auto" latinLnBrk="0" hangingPunct="1">
              <a:lnSpc>
                <a:spcPts val="1600"/>
              </a:lnSpc>
              <a:spcBef>
                <a:spcPts val="0"/>
              </a:spcBef>
              <a:spcAft>
                <a:spcPts val="600"/>
              </a:spcAft>
              <a:buClrTx/>
              <a:buSzTx/>
              <a:buFont typeface="Arial" panose="020B0604020202020204" pitchFamily="34" charset="0"/>
              <a:buNone/>
              <a:tabLs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1" name="Text Placeholder 7">
            <a:extLst>
              <a:ext uri="{FF2B5EF4-FFF2-40B4-BE49-F238E27FC236}">
                <a16:creationId xmlns:a16="http://schemas.microsoft.com/office/drawing/2014/main" id="{257644F2-F28D-4087-B791-1E7F26C4AD1C}"/>
              </a:ext>
            </a:extLst>
          </p:cNvPr>
          <p:cNvSpPr>
            <a:spLocks noGrp="1"/>
          </p:cNvSpPr>
          <p:nvPr>
            <p:ph type="body" sz="quarter" idx="13" hasCustomPrompt="1"/>
          </p:nvPr>
        </p:nvSpPr>
        <p:spPr>
          <a:xfrm>
            <a:off x="8075612" y="258666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2" name="Text Placeholder 7">
            <a:extLst>
              <a:ext uri="{FF2B5EF4-FFF2-40B4-BE49-F238E27FC236}">
                <a16:creationId xmlns:a16="http://schemas.microsoft.com/office/drawing/2014/main" id="{25F62A33-F672-4099-9B72-9B2267F22ACF}"/>
              </a:ext>
            </a:extLst>
          </p:cNvPr>
          <p:cNvSpPr>
            <a:spLocks noGrp="1"/>
          </p:cNvSpPr>
          <p:nvPr>
            <p:ph type="body" sz="quarter" idx="14" hasCustomPrompt="1"/>
          </p:nvPr>
        </p:nvSpPr>
        <p:spPr>
          <a:xfrm>
            <a:off x="8075612" y="3245788"/>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7">
            <a:extLst>
              <a:ext uri="{FF2B5EF4-FFF2-40B4-BE49-F238E27FC236}">
                <a16:creationId xmlns:a16="http://schemas.microsoft.com/office/drawing/2014/main" id="{72FF6EE1-C46D-4DEB-A508-49B5101CF26E}"/>
              </a:ext>
            </a:extLst>
          </p:cNvPr>
          <p:cNvSpPr>
            <a:spLocks noGrp="1"/>
          </p:cNvSpPr>
          <p:nvPr>
            <p:ph type="body" sz="quarter" idx="15" hasCustomPrompt="1"/>
          </p:nvPr>
        </p:nvSpPr>
        <p:spPr>
          <a:xfrm>
            <a:off x="8075612" y="390491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4" name="Text Placeholder 7">
            <a:extLst>
              <a:ext uri="{FF2B5EF4-FFF2-40B4-BE49-F238E27FC236}">
                <a16:creationId xmlns:a16="http://schemas.microsoft.com/office/drawing/2014/main" id="{931D06D9-EA9B-42A0-81EE-D669D6CA5F33}"/>
              </a:ext>
            </a:extLst>
          </p:cNvPr>
          <p:cNvSpPr>
            <a:spLocks noGrp="1"/>
          </p:cNvSpPr>
          <p:nvPr>
            <p:ph type="body" sz="quarter" idx="16" hasCustomPrompt="1"/>
          </p:nvPr>
        </p:nvSpPr>
        <p:spPr>
          <a:xfrm>
            <a:off x="8075612" y="4564038"/>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5" name="Text Placeholder 7">
            <a:extLst>
              <a:ext uri="{FF2B5EF4-FFF2-40B4-BE49-F238E27FC236}">
                <a16:creationId xmlns:a16="http://schemas.microsoft.com/office/drawing/2014/main" id="{EFEA829A-6217-4965-B7BD-6BC37F7849AB}"/>
              </a:ext>
            </a:extLst>
          </p:cNvPr>
          <p:cNvSpPr>
            <a:spLocks noGrp="1"/>
          </p:cNvSpPr>
          <p:nvPr>
            <p:ph type="body" sz="quarter" idx="17" hasCustomPrompt="1"/>
          </p:nvPr>
        </p:nvSpPr>
        <p:spPr>
          <a:xfrm>
            <a:off x="8075612" y="522316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6" name="Text Placeholder 7">
            <a:extLst>
              <a:ext uri="{FF2B5EF4-FFF2-40B4-BE49-F238E27FC236}">
                <a16:creationId xmlns:a16="http://schemas.microsoft.com/office/drawing/2014/main" id="{E05DDB93-91CA-4BAF-9D63-E4134B435D8F}"/>
              </a:ext>
            </a:extLst>
          </p:cNvPr>
          <p:cNvSpPr>
            <a:spLocks noGrp="1"/>
          </p:cNvSpPr>
          <p:nvPr>
            <p:ph type="body" sz="quarter" idx="18" hasCustomPrompt="1"/>
          </p:nvPr>
        </p:nvSpPr>
        <p:spPr>
          <a:xfrm>
            <a:off x="8075612" y="5882286"/>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8" name="Picture Placeholder 47">
            <a:extLst>
              <a:ext uri="{FF2B5EF4-FFF2-40B4-BE49-F238E27FC236}">
                <a16:creationId xmlns:a16="http://schemas.microsoft.com/office/drawing/2014/main" id="{51CA337D-4B25-44C1-847A-AC0D74277B60}"/>
              </a:ext>
            </a:extLst>
          </p:cNvPr>
          <p:cNvSpPr>
            <a:spLocks noGrp="1"/>
          </p:cNvSpPr>
          <p:nvPr>
            <p:ph type="pic" sz="quarter" idx="19"/>
          </p:nvPr>
        </p:nvSpPr>
        <p:spPr>
          <a:xfrm>
            <a:off x="0" y="1381125"/>
            <a:ext cx="7494588" cy="5476875"/>
          </a:xfrm>
          <a:prstGeom prst="rect">
            <a:avLst/>
          </a:prstGeom>
        </p:spPr>
        <p:txBody>
          <a:bodyPr anchor="ctr"/>
          <a:lstStyle>
            <a:lvl1pPr algn="ctr">
              <a:defRPr/>
            </a:lvl1pPr>
          </a:lstStyle>
          <a:p>
            <a:endParaRPr lang="pt-PT"/>
          </a:p>
        </p:txBody>
      </p:sp>
      <p:sp>
        <p:nvSpPr>
          <p:cNvPr id="13"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5"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4"/>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245385124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ext with Shapes - Layout3">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45848EA7-8D7C-4A7B-9182-7C1202EDBFB1}"/>
              </a:ext>
            </a:extLst>
          </p:cNvPr>
          <p:cNvSpPr/>
          <p:nvPr userDrawn="1"/>
        </p:nvSpPr>
        <p:spPr>
          <a:xfrm>
            <a:off x="5550122" y="732974"/>
            <a:ext cx="6641878" cy="6125027"/>
          </a:xfrm>
          <a:custGeom>
            <a:avLst/>
            <a:gdLst>
              <a:gd name="connsiteX0" fmla="*/ 4389354 w 6641878"/>
              <a:gd name="connsiteY0" fmla="*/ 775 h 6125027"/>
              <a:gd name="connsiteX1" fmla="*/ 6309188 w 6641878"/>
              <a:gd name="connsiteY1" fmla="*/ 158122 h 6125027"/>
              <a:gd name="connsiteX2" fmla="*/ 6641878 w 6641878"/>
              <a:gd name="connsiteY2" fmla="*/ 218708 h 6125027"/>
              <a:gd name="connsiteX3" fmla="*/ 6641878 w 6641878"/>
              <a:gd name="connsiteY3" fmla="*/ 6125027 h 6125027"/>
              <a:gd name="connsiteX4" fmla="*/ 0 w 6641878"/>
              <a:gd name="connsiteY4" fmla="*/ 6125027 h 6125027"/>
              <a:gd name="connsiteX5" fmla="*/ 90624 w 6641878"/>
              <a:gd name="connsiteY5" fmla="*/ 5875088 h 6125027"/>
              <a:gd name="connsiteX6" fmla="*/ 3403890 w 6641878"/>
              <a:gd name="connsiteY6" fmla="*/ 22965 h 6125027"/>
              <a:gd name="connsiteX7" fmla="*/ 4389354 w 6641878"/>
              <a:gd name="connsiteY7" fmla="*/ 775 h 612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41878" h="6125027">
                <a:moveTo>
                  <a:pt x="4389354" y="775"/>
                </a:moveTo>
                <a:cubicBezTo>
                  <a:pt x="5042595" y="7500"/>
                  <a:pt x="5686424" y="58155"/>
                  <a:pt x="6309188" y="158122"/>
                </a:cubicBezTo>
                <a:lnTo>
                  <a:pt x="6641878" y="218708"/>
                </a:lnTo>
                <a:lnTo>
                  <a:pt x="6641878" y="6125027"/>
                </a:lnTo>
                <a:lnTo>
                  <a:pt x="0" y="6125027"/>
                </a:lnTo>
                <a:lnTo>
                  <a:pt x="90624" y="5875088"/>
                </a:lnTo>
                <a:cubicBezTo>
                  <a:pt x="963229" y="3633055"/>
                  <a:pt x="2980348" y="1576261"/>
                  <a:pt x="3403890" y="22965"/>
                </a:cubicBezTo>
                <a:cubicBezTo>
                  <a:pt x="3733760" y="5034"/>
                  <a:pt x="4062734" y="-2587"/>
                  <a:pt x="4389354" y="775"/>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7" name="Text Placeholder 7">
            <a:extLst>
              <a:ext uri="{FF2B5EF4-FFF2-40B4-BE49-F238E27FC236}">
                <a16:creationId xmlns:a16="http://schemas.microsoft.com/office/drawing/2014/main" id="{B223EFB8-88D3-4227-B238-464A474B852E}"/>
              </a:ext>
            </a:extLst>
          </p:cNvPr>
          <p:cNvSpPr>
            <a:spLocks noGrp="1"/>
          </p:cNvSpPr>
          <p:nvPr>
            <p:ph type="body" sz="quarter" idx="12" hasCustomPrompt="1"/>
          </p:nvPr>
        </p:nvSpPr>
        <p:spPr>
          <a:xfrm>
            <a:off x="2044699" y="3913792"/>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8" name="Text Placeholder 7">
            <a:extLst>
              <a:ext uri="{FF2B5EF4-FFF2-40B4-BE49-F238E27FC236}">
                <a16:creationId xmlns:a16="http://schemas.microsoft.com/office/drawing/2014/main" id="{274C953F-F6D9-4EEF-A914-7C47201B5536}"/>
              </a:ext>
            </a:extLst>
          </p:cNvPr>
          <p:cNvSpPr>
            <a:spLocks noGrp="1"/>
          </p:cNvSpPr>
          <p:nvPr>
            <p:ph type="body" sz="quarter" idx="13" hasCustomPrompt="1"/>
          </p:nvPr>
        </p:nvSpPr>
        <p:spPr>
          <a:xfrm>
            <a:off x="2044699" y="5111406"/>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5" name="Text Placeholder 7">
            <a:extLst>
              <a:ext uri="{FF2B5EF4-FFF2-40B4-BE49-F238E27FC236}">
                <a16:creationId xmlns:a16="http://schemas.microsoft.com/office/drawing/2014/main" id="{053B0AF9-F410-4C47-9D9C-CAC9890E4210}"/>
              </a:ext>
            </a:extLst>
          </p:cNvPr>
          <p:cNvSpPr>
            <a:spLocks noGrp="1"/>
          </p:cNvSpPr>
          <p:nvPr>
            <p:ph type="body" sz="quarter" idx="10" hasCustomPrompt="1"/>
          </p:nvPr>
        </p:nvSpPr>
        <p:spPr>
          <a:xfrm>
            <a:off x="407988" y="1413990"/>
            <a:ext cx="6297894" cy="894840"/>
          </a:xfrm>
          <a:prstGeom prst="rect">
            <a:avLst/>
          </a:prstGeom>
        </p:spPr>
        <p:txBody>
          <a:bodyPr>
            <a:noAutofit/>
          </a:bodyPr>
          <a:lstStyle>
            <a:lvl1pPr>
              <a:lnSpc>
                <a:spcPts val="2200"/>
              </a:lnSpc>
              <a:defRPr sz="1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6" name="Text Placeholder 7">
            <a:extLst>
              <a:ext uri="{FF2B5EF4-FFF2-40B4-BE49-F238E27FC236}">
                <a16:creationId xmlns:a16="http://schemas.microsoft.com/office/drawing/2014/main" id="{4C26CB88-1502-4963-9C3F-B1DA1792174C}"/>
              </a:ext>
            </a:extLst>
          </p:cNvPr>
          <p:cNvSpPr>
            <a:spLocks noGrp="1"/>
          </p:cNvSpPr>
          <p:nvPr>
            <p:ph type="body" sz="quarter" idx="11" hasCustomPrompt="1"/>
          </p:nvPr>
        </p:nvSpPr>
        <p:spPr>
          <a:xfrm>
            <a:off x="2044699" y="2611604"/>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a16="http://schemas.microsoft.com/office/drawing/2014/main" id="{14E8646B-8451-4052-9B50-DB60E346C8FA}"/>
              </a:ext>
            </a:extLst>
          </p:cNvPr>
          <p:cNvSpPr>
            <a:spLocks noGrp="1"/>
          </p:cNvSpPr>
          <p:nvPr>
            <p:ph type="body" sz="quarter" idx="14" hasCustomPrompt="1"/>
          </p:nvPr>
        </p:nvSpPr>
        <p:spPr>
          <a:xfrm>
            <a:off x="7392144" y="5276721"/>
            <a:ext cx="4391869" cy="729525"/>
          </a:xfrm>
          <a:prstGeom prst="rect">
            <a:avLst/>
          </a:prstGeom>
        </p:spPr>
        <p:txBody>
          <a:bodyPr>
            <a:noAutofit/>
          </a:bodyPr>
          <a:lstStyle>
            <a:lvl1pPr algn="r">
              <a:lnSpc>
                <a:spcPts val="1800"/>
              </a:lnSpc>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42">
            <a:extLst>
              <a:ext uri="{FF2B5EF4-FFF2-40B4-BE49-F238E27FC236}">
                <a16:creationId xmlns:a16="http://schemas.microsoft.com/office/drawing/2014/main" id="{A06380E9-5885-470D-9428-A5F69B32620C}"/>
              </a:ext>
            </a:extLst>
          </p:cNvPr>
          <p:cNvSpPr>
            <a:spLocks noGrp="1"/>
          </p:cNvSpPr>
          <p:nvPr>
            <p:ph type="body" sz="quarter" idx="15" hasCustomPrompt="1"/>
          </p:nvPr>
        </p:nvSpPr>
        <p:spPr>
          <a:xfrm>
            <a:off x="7392144" y="4140764"/>
            <a:ext cx="4391869" cy="974725"/>
          </a:xfrm>
          <a:prstGeom prst="rect">
            <a:avLst/>
          </a:prstGeom>
        </p:spPr>
        <p:txBody>
          <a:bodyPr anchor="b">
            <a:noAutofit/>
          </a:bodyPr>
          <a:lstStyle>
            <a:lvl1pPr algn="r">
              <a:lnSpc>
                <a:spcPts val="3000"/>
              </a:lnSpc>
              <a:defRPr sz="2600">
                <a:solidFill>
                  <a:schemeClr val="bg1"/>
                </a:solidFill>
              </a:defRPr>
            </a:lvl1pPr>
          </a:lstStyle>
          <a:p>
            <a:pPr lvl="0"/>
            <a:r>
              <a:rPr lang="en-US" dirty="0"/>
              <a:t>Click to add subtitle</a:t>
            </a:r>
          </a:p>
        </p:txBody>
      </p:sp>
      <p:sp>
        <p:nvSpPr>
          <p:cNvPr id="10"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1" name="Retângulo 43">
            <a:extLst>
              <a:ext uri="{FF2B5EF4-FFF2-40B4-BE49-F238E27FC236}">
                <a16:creationId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13"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81711223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ingle Profile">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F5F5AEA1-6A77-4676-B8B3-EF658F5F8430}"/>
              </a:ext>
            </a:extLst>
          </p:cNvPr>
          <p:cNvSpPr/>
          <p:nvPr userDrawn="1"/>
        </p:nvSpPr>
        <p:spPr>
          <a:xfrm>
            <a:off x="0" y="2698314"/>
            <a:ext cx="6262141" cy="4159686"/>
          </a:xfrm>
          <a:custGeom>
            <a:avLst/>
            <a:gdLst>
              <a:gd name="connsiteX0" fmla="*/ 2836724 w 6262141"/>
              <a:gd name="connsiteY0" fmla="*/ 775 h 4159686"/>
              <a:gd name="connsiteX1" fmla="*/ 3822188 w 6262141"/>
              <a:gd name="connsiteY1" fmla="*/ 22965 h 4159686"/>
              <a:gd name="connsiteX2" fmla="*/ 5982756 w 6262141"/>
              <a:gd name="connsiteY2" fmla="*/ 3706589 h 4159686"/>
              <a:gd name="connsiteX3" fmla="*/ 6262141 w 6262141"/>
              <a:gd name="connsiteY3" fmla="*/ 4159686 h 4159686"/>
              <a:gd name="connsiteX4" fmla="*/ 0 w 6262141"/>
              <a:gd name="connsiteY4" fmla="*/ 4159686 h 4159686"/>
              <a:gd name="connsiteX5" fmla="*/ 0 w 6262141"/>
              <a:gd name="connsiteY5" fmla="*/ 3700458 h 4159686"/>
              <a:gd name="connsiteX6" fmla="*/ 0 w 6262141"/>
              <a:gd name="connsiteY6" fmla="*/ 3329154 h 4159686"/>
              <a:gd name="connsiteX7" fmla="*/ 0 w 6262141"/>
              <a:gd name="connsiteY7" fmla="*/ 2944589 h 4159686"/>
              <a:gd name="connsiteX8" fmla="*/ 0 w 6262141"/>
              <a:gd name="connsiteY8" fmla="*/ 2546533 h 4159686"/>
              <a:gd name="connsiteX9" fmla="*/ 0 w 6262141"/>
              <a:gd name="connsiteY9" fmla="*/ 2134752 h 4159686"/>
              <a:gd name="connsiteX10" fmla="*/ 0 w 6262141"/>
              <a:gd name="connsiteY10" fmla="*/ 1709014 h 4159686"/>
              <a:gd name="connsiteX11" fmla="*/ 0 w 6262141"/>
              <a:gd name="connsiteY11" fmla="*/ 1269085 h 4159686"/>
              <a:gd name="connsiteX12" fmla="*/ 0 w 6262141"/>
              <a:gd name="connsiteY12" fmla="*/ 814735 h 4159686"/>
              <a:gd name="connsiteX13" fmla="*/ 0 w 6262141"/>
              <a:gd name="connsiteY13" fmla="*/ 345728 h 4159686"/>
              <a:gd name="connsiteX14" fmla="*/ 2836724 w 6262141"/>
              <a:gd name="connsiteY14" fmla="*/ 775 h 415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141" h="4159686">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36" name="Text Placeholder 30">
            <a:extLst>
              <a:ext uri="{FF2B5EF4-FFF2-40B4-BE49-F238E27FC236}">
                <a16:creationId xmlns:a16="http://schemas.microsoft.com/office/drawing/2014/main" id="{A694DB54-BE04-4A4E-A6EE-DAEE5E62E607}"/>
              </a:ext>
            </a:extLst>
          </p:cNvPr>
          <p:cNvSpPr>
            <a:spLocks noGrp="1"/>
          </p:cNvSpPr>
          <p:nvPr>
            <p:ph type="body" sz="quarter" idx="22" hasCustomPrompt="1"/>
          </p:nvPr>
        </p:nvSpPr>
        <p:spPr>
          <a:xfrm>
            <a:off x="8766493" y="1370345"/>
            <a:ext cx="3017520" cy="4684811"/>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5" name="Text Placeholder 4">
            <a:extLst>
              <a:ext uri="{FF2B5EF4-FFF2-40B4-BE49-F238E27FC236}">
                <a16:creationId xmlns:a16="http://schemas.microsoft.com/office/drawing/2014/main" id="{E2060C84-FD71-4961-82B4-7C268461CC65}"/>
              </a:ext>
            </a:extLst>
          </p:cNvPr>
          <p:cNvSpPr>
            <a:spLocks noGrp="1"/>
          </p:cNvSpPr>
          <p:nvPr>
            <p:ph type="body" sz="quarter" idx="21" hasCustomPrompt="1"/>
          </p:nvPr>
        </p:nvSpPr>
        <p:spPr>
          <a:xfrm>
            <a:off x="8766493" y="948199"/>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4">
            <a:extLst>
              <a:ext uri="{FF2B5EF4-FFF2-40B4-BE49-F238E27FC236}">
                <a16:creationId xmlns:a16="http://schemas.microsoft.com/office/drawing/2014/main" id="{2004AAFC-35BA-48A1-8C05-845440E48D80}"/>
              </a:ext>
            </a:extLst>
          </p:cNvPr>
          <p:cNvSpPr>
            <a:spLocks noGrp="1"/>
          </p:cNvSpPr>
          <p:nvPr>
            <p:ph type="body" sz="quarter" idx="18" hasCustomPrompt="1"/>
          </p:nvPr>
        </p:nvSpPr>
        <p:spPr>
          <a:xfrm>
            <a:off x="5395898" y="948199"/>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26" name="Text Placeholder 4">
            <a:extLst>
              <a:ext uri="{FF2B5EF4-FFF2-40B4-BE49-F238E27FC236}">
                <a16:creationId xmlns:a16="http://schemas.microsoft.com/office/drawing/2014/main" id="{7E551D69-F21D-4601-B4BD-97ECB52F39D6}"/>
              </a:ext>
            </a:extLst>
          </p:cNvPr>
          <p:cNvSpPr>
            <a:spLocks noGrp="1"/>
          </p:cNvSpPr>
          <p:nvPr>
            <p:ph type="body" sz="quarter" idx="14" hasCustomPrompt="1"/>
          </p:nvPr>
        </p:nvSpPr>
        <p:spPr>
          <a:xfrm>
            <a:off x="783129" y="4963915"/>
            <a:ext cx="3296647" cy="331986"/>
          </a:xfrm>
          <a:prstGeom prst="rect">
            <a:avLst/>
          </a:prstGeom>
          <a:noFill/>
        </p:spPr>
        <p:txBody>
          <a:bodyPr anchor="ctr">
            <a:noAutofit/>
          </a:bodyPr>
          <a:lstStyle>
            <a:lvl1pPr algn="l">
              <a:defRPr sz="1600" b="1">
                <a:solidFill>
                  <a:schemeClr val="bg1"/>
                </a:solidFill>
              </a:defRPr>
            </a:lvl1pPr>
            <a:lvl2pPr>
              <a:defRPr sz="1400"/>
            </a:lvl2pPr>
            <a:lvl3pPr>
              <a:defRPr sz="1200"/>
            </a:lvl3pPr>
            <a:lvl4pPr>
              <a:defRPr sz="1100"/>
            </a:lvl4pPr>
            <a:lvl5pPr>
              <a:defRPr sz="1100"/>
            </a:lvl5pPr>
          </a:lstStyle>
          <a:p>
            <a:pPr lvl="0"/>
            <a:r>
              <a:rPr lang="en-US" dirty="0"/>
              <a:t>Insert education </a:t>
            </a:r>
          </a:p>
        </p:txBody>
      </p:sp>
      <p:sp>
        <p:nvSpPr>
          <p:cNvPr id="23" name="Text Placeholder 4">
            <a:extLst>
              <a:ext uri="{FF2B5EF4-FFF2-40B4-BE49-F238E27FC236}">
                <a16:creationId xmlns:a16="http://schemas.microsoft.com/office/drawing/2014/main" id="{BC359575-5CC3-4B2F-91E7-19D6A150BE7B}"/>
              </a:ext>
            </a:extLst>
          </p:cNvPr>
          <p:cNvSpPr>
            <a:spLocks noGrp="1"/>
          </p:cNvSpPr>
          <p:nvPr>
            <p:ph type="body" sz="quarter" idx="13" hasCustomPrompt="1"/>
          </p:nvPr>
        </p:nvSpPr>
        <p:spPr>
          <a:xfrm>
            <a:off x="783129" y="3601839"/>
            <a:ext cx="3296647" cy="412363"/>
          </a:xfrm>
          <a:prstGeom prst="rect">
            <a:avLst/>
          </a:prstGeom>
          <a:noFill/>
        </p:spPr>
        <p:txBody>
          <a:bodyPr anchor="ctr">
            <a:noAutofit/>
          </a:bodyPr>
          <a:lstStyle>
            <a:lvl1pPr algn="l">
              <a:spcAft>
                <a:spcPts val="0"/>
              </a:spcAft>
              <a:defRPr sz="1800" b="1">
                <a:solidFill>
                  <a:schemeClr val="bg1"/>
                </a:solidFill>
              </a:defRPr>
            </a:lvl1pPr>
            <a:lvl2pPr>
              <a:defRPr sz="1400"/>
            </a:lvl2pPr>
            <a:lvl3pPr>
              <a:defRPr sz="1200"/>
            </a:lvl3pPr>
            <a:lvl4pPr>
              <a:defRPr sz="1100"/>
            </a:lvl4pPr>
            <a:lvl5pPr>
              <a:defRPr sz="1100"/>
            </a:lvl5pPr>
          </a:lstStyle>
          <a:p>
            <a:pPr lvl="0"/>
            <a:r>
              <a:rPr lang="en-US" dirty="0"/>
              <a:t>Insert Name</a:t>
            </a:r>
          </a:p>
        </p:txBody>
      </p:sp>
      <p:sp>
        <p:nvSpPr>
          <p:cNvPr id="24" name="Text Placeholder 7">
            <a:extLst>
              <a:ext uri="{FF2B5EF4-FFF2-40B4-BE49-F238E27FC236}">
                <a16:creationId xmlns:a16="http://schemas.microsoft.com/office/drawing/2014/main" id="{53745724-67BB-4475-9660-FEEE12268615}"/>
              </a:ext>
            </a:extLst>
          </p:cNvPr>
          <p:cNvSpPr>
            <a:spLocks noGrp="1"/>
          </p:cNvSpPr>
          <p:nvPr>
            <p:ph type="body" sz="quarter" idx="10" hasCustomPrompt="1"/>
          </p:nvPr>
        </p:nvSpPr>
        <p:spPr>
          <a:xfrm>
            <a:off x="782081" y="4029586"/>
            <a:ext cx="3304144" cy="894840"/>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27" name="Text Placeholder 7">
            <a:extLst>
              <a:ext uri="{FF2B5EF4-FFF2-40B4-BE49-F238E27FC236}">
                <a16:creationId xmlns:a16="http://schemas.microsoft.com/office/drawing/2014/main" id="{C78431F2-3F85-4748-A6BC-A08250A6D354}"/>
              </a:ext>
            </a:extLst>
          </p:cNvPr>
          <p:cNvSpPr>
            <a:spLocks noGrp="1"/>
          </p:cNvSpPr>
          <p:nvPr>
            <p:ph type="body" sz="quarter" idx="15" hasCustomPrompt="1"/>
          </p:nvPr>
        </p:nvSpPr>
        <p:spPr>
          <a:xfrm>
            <a:off x="782081" y="5286886"/>
            <a:ext cx="3297695" cy="713864"/>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31" name="Text Placeholder 30">
            <a:extLst>
              <a:ext uri="{FF2B5EF4-FFF2-40B4-BE49-F238E27FC236}">
                <a16:creationId xmlns:a16="http://schemas.microsoft.com/office/drawing/2014/main" id="{2F5FD05B-1971-40EF-87B3-AD5F161F8514}"/>
              </a:ext>
            </a:extLst>
          </p:cNvPr>
          <p:cNvSpPr>
            <a:spLocks noGrp="1"/>
          </p:cNvSpPr>
          <p:nvPr>
            <p:ph type="body" sz="quarter" idx="17" hasCustomPrompt="1"/>
          </p:nvPr>
        </p:nvSpPr>
        <p:spPr>
          <a:xfrm>
            <a:off x="5393774" y="1370346"/>
            <a:ext cx="3017520" cy="1951038"/>
          </a:xfrm>
          <a:prstGeom prst="rect">
            <a:avLst/>
          </a:prstGeom>
        </p:spPr>
        <p:txBody>
          <a:bodyPr>
            <a:noAutofit/>
          </a:bodyPr>
          <a:lstStyle>
            <a:lvl1pPr marL="233363" marR="0" indent="-233363"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3" name="Text Placeholder 4">
            <a:extLst>
              <a:ext uri="{FF2B5EF4-FFF2-40B4-BE49-F238E27FC236}">
                <a16:creationId xmlns:a16="http://schemas.microsoft.com/office/drawing/2014/main" id="{C387DD03-5B9B-4915-A35C-BA24C495D5E3}"/>
              </a:ext>
            </a:extLst>
          </p:cNvPr>
          <p:cNvSpPr>
            <a:spLocks noGrp="1"/>
          </p:cNvSpPr>
          <p:nvPr>
            <p:ph type="body" sz="quarter" idx="19" hasCustomPrompt="1"/>
          </p:nvPr>
        </p:nvSpPr>
        <p:spPr>
          <a:xfrm>
            <a:off x="5406896" y="3683544"/>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30">
            <a:extLst>
              <a:ext uri="{FF2B5EF4-FFF2-40B4-BE49-F238E27FC236}">
                <a16:creationId xmlns:a16="http://schemas.microsoft.com/office/drawing/2014/main" id="{F174517F-7F9E-4498-9850-A8027203156A}"/>
              </a:ext>
            </a:extLst>
          </p:cNvPr>
          <p:cNvSpPr>
            <a:spLocks noGrp="1"/>
          </p:cNvSpPr>
          <p:nvPr>
            <p:ph type="body" sz="quarter" idx="20" hasCustomPrompt="1"/>
          </p:nvPr>
        </p:nvSpPr>
        <p:spPr>
          <a:xfrm>
            <a:off x="5404772" y="4105691"/>
            <a:ext cx="3017520" cy="1951038"/>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13" name="Oval 20">
            <a:extLst>
              <a:ext uri="{FF2B5EF4-FFF2-40B4-BE49-F238E27FC236}">
                <a16:creationId xmlns:a16="http://schemas.microsoft.com/office/drawing/2014/main" id="{1EFB3510-D39A-47CF-8191-109DDF9E53D5}"/>
              </a:ext>
            </a:extLst>
          </p:cNvPr>
          <p:cNvSpPr/>
          <p:nvPr userDrawn="1"/>
        </p:nvSpPr>
        <p:spPr>
          <a:xfrm>
            <a:off x="762628" y="1028252"/>
            <a:ext cx="2609222" cy="246569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tx2"/>
                </a:solidFill>
                <a:latin typeface="+mj-lt"/>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4019256930"/>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ext with Filled Background">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443981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Placeholder 10">
            <a:extLst>
              <a:ext uri="{FF2B5EF4-FFF2-40B4-BE49-F238E27FC236}">
                <a16:creationId xmlns:a16="http://schemas.microsoft.com/office/drawing/2014/main" id="{709E13E3-3323-4A67-80E2-F9198122983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839" r="32420"/>
          <a:stretch/>
        </p:blipFill>
        <p:spPr>
          <a:xfrm>
            <a:off x="4253790" y="-2148"/>
            <a:ext cx="7938210" cy="6898276"/>
          </a:xfrm>
          <a:prstGeom prst="rect">
            <a:avLst/>
          </a:prstGeom>
        </p:spPr>
      </p:pic>
      <p:sp>
        <p:nvSpPr>
          <p:cNvPr id="8" name="Text Placeholder 7">
            <a:extLst>
              <a:ext uri="{FF2B5EF4-FFF2-40B4-BE49-F238E27FC236}">
                <a16:creationId xmlns:a16="http://schemas.microsoft.com/office/drawing/2014/main" id="{27CE2609-37DA-4C4C-BF45-E56CE85AA41D}"/>
              </a:ext>
            </a:extLst>
          </p:cNvPr>
          <p:cNvSpPr>
            <a:spLocks noGrp="1"/>
          </p:cNvSpPr>
          <p:nvPr>
            <p:ph type="body" sz="quarter" idx="10" hasCustomPrompt="1"/>
          </p:nvPr>
        </p:nvSpPr>
        <p:spPr>
          <a:xfrm>
            <a:off x="407988" y="3068960"/>
            <a:ext cx="6696124" cy="3375382"/>
          </a:xfrm>
          <a:prstGeom prst="rect">
            <a:avLst/>
          </a:prstGeom>
        </p:spPr>
        <p:txBody>
          <a:bodyPr>
            <a:noAutofit/>
          </a:bodyPr>
          <a:lstStyle>
            <a:lvl1pPr>
              <a:lnSpc>
                <a:spcPts val="2000"/>
              </a:lnSpc>
              <a:spcAft>
                <a:spcPts val="1800"/>
              </a:spcAft>
              <a:defRPr sz="1600">
                <a:solidFill>
                  <a:schemeClr val="bg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endParaRPr lang="pt-PT" dirty="0"/>
          </a:p>
        </p:txBody>
      </p:sp>
      <p:sp>
        <p:nvSpPr>
          <p:cNvPr id="10" name="Title Placeholder 1">
            <a:extLst>
              <a:ext uri="{FF2B5EF4-FFF2-40B4-BE49-F238E27FC236}">
                <a16:creationId xmlns:a16="http://schemas.microsoft.com/office/drawing/2014/main" id="{57798370-07F4-412F-86CE-30C026EA6825}"/>
              </a:ext>
            </a:extLst>
          </p:cNvPr>
          <p:cNvSpPr>
            <a:spLocks noGrp="1"/>
          </p:cNvSpPr>
          <p:nvPr>
            <p:ph type="title" hasCustomPrompt="1"/>
          </p:nvPr>
        </p:nvSpPr>
        <p:spPr>
          <a:xfrm>
            <a:off x="407988" y="2002973"/>
            <a:ext cx="10044635" cy="859536"/>
          </a:xfrm>
          <a:prstGeom prst="rect">
            <a:avLst/>
          </a:prstGeom>
        </p:spPr>
        <p:txBody>
          <a:bodyPr vert="horz" lIns="0" tIns="0" rIns="0" bIns="0" rtlCol="0" anchor="b">
            <a:normAutofit/>
          </a:bodyPr>
          <a:lstStyle>
            <a:lvl1pPr>
              <a:defRPr lang="pt-PT" dirty="0">
                <a:solidFill>
                  <a:schemeClr val="bg1"/>
                </a:solidFill>
              </a:defRPr>
            </a:lvl1pPr>
          </a:lstStyle>
          <a:p>
            <a:pPr lvl="0">
              <a:lnSpc>
                <a:spcPts val="3000"/>
              </a:lnSpc>
            </a:pPr>
            <a:r>
              <a:rPr lang="en-US" dirty="0"/>
              <a:t>Click to insert title</a:t>
            </a:r>
            <a:endParaRPr lang="pt-PT" dirty="0"/>
          </a:p>
        </p:txBody>
      </p:sp>
      <p:sp>
        <p:nvSpPr>
          <p:cNvPr id="6" name="Retângulo 43">
            <a:extLst>
              <a:ext uri="{FF2B5EF4-FFF2-40B4-BE49-F238E27FC236}">
                <a16:creationId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7"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cxnSp>
        <p:nvCxnSpPr>
          <p:cNvPr id="9"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3"/>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1534754065"/>
      </p:ext>
    </p:extLst>
  </p:cSld>
  <p:clrMapOvr>
    <a:masterClrMapping/>
  </p:clrMapOvr>
  <p:extLst>
    <p:ext uri="{DCECCB84-F9BA-43D5-87BE-67443E8EF086}">
      <p15:sldGuideLst xmlns:p15="http://schemas.microsoft.com/office/powerpoint/2012/main">
        <p15:guide id="1" orient="horz" pos="255">
          <p15:clr>
            <a:srgbClr val="FBAE40"/>
          </p15:clr>
        </p15:guide>
        <p15:guide id="2" pos="257">
          <p15:clr>
            <a:srgbClr val="FBAE40"/>
          </p15:clr>
        </p15:guide>
        <p15:guide id="3" pos="6879">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ver5 (Image placeholder)">
    <p:bg>
      <p:bgPr>
        <a:solidFill>
          <a:schemeClr val="bg1"/>
        </a:solidFill>
        <a:effectLst/>
      </p:bgPr>
    </p:bg>
    <p:spTree>
      <p:nvGrpSpPr>
        <p:cNvPr id="1" name=""/>
        <p:cNvGrpSpPr/>
        <p:nvPr/>
      </p:nvGrpSpPr>
      <p:grpSpPr>
        <a:xfrm>
          <a:off x="0" y="0"/>
          <a:ext cx="0" cy="0"/>
          <a:chOff x="0" y="0"/>
          <a:chExt cx="0" cy="0"/>
        </a:xfrm>
      </p:grpSpPr>
      <p:sp>
        <p:nvSpPr>
          <p:cNvPr id="6" name="Rectangle 5"/>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11">
            <a:extLst>
              <a:ext uri="{FF2B5EF4-FFF2-40B4-BE49-F238E27FC236}">
                <a16:creationId xmlns:a16="http://schemas.microsoft.com/office/drawing/2014/main" id="{25D6B527-14EF-4F30-9C9C-691EC4327EE7}"/>
              </a:ext>
            </a:extLst>
          </p:cNvPr>
          <p:cNvSpPr>
            <a:spLocks noGrp="1"/>
          </p:cNvSpPr>
          <p:nvPr>
            <p:ph type="pic" sz="quarter" idx="10"/>
          </p:nvPr>
        </p:nvSpPr>
        <p:spPr>
          <a:xfrm>
            <a:off x="4298310" y="-1588"/>
            <a:ext cx="7893690" cy="6859588"/>
          </a:xfrm>
        </p:spPr>
        <p:txBody>
          <a:bodyPr anchor="ctr"/>
          <a:lstStyle>
            <a:lvl1pPr algn="ctr">
              <a:defRPr/>
            </a:lvl1pPr>
          </a:lstStyle>
          <a:p>
            <a:r>
              <a:rPr lang="en-US"/>
              <a:t>Click icon to add picture</a:t>
            </a:r>
            <a:endParaRPr lang="pt-PT" dirty="0"/>
          </a:p>
        </p:txBody>
      </p:sp>
      <p:sp>
        <p:nvSpPr>
          <p:cNvPr id="14" name="Text Placeholder 13">
            <a:extLst>
              <a:ext uri="{FF2B5EF4-FFF2-40B4-BE49-F238E27FC236}">
                <a16:creationId xmlns:a16="http://schemas.microsoft.com/office/drawing/2014/main" id="{B83CBA49-BBF9-4CF0-9E0B-FF67BA149660}"/>
              </a:ext>
            </a:extLst>
          </p:cNvPr>
          <p:cNvSpPr>
            <a:spLocks noGrp="1"/>
          </p:cNvSpPr>
          <p:nvPr>
            <p:ph type="body" sz="quarter" idx="11" hasCustomPrompt="1"/>
          </p:nvPr>
        </p:nvSpPr>
        <p:spPr>
          <a:xfrm>
            <a:off x="407988" y="3068960"/>
            <a:ext cx="4103688" cy="863600"/>
          </a:xfrm>
        </p:spPr>
        <p:txBody>
          <a:bodyPr lIns="0" tIns="0" rIns="0" bIns="0" anchor="b">
            <a:normAutofit/>
          </a:bodyPr>
          <a:lstStyle>
            <a:lvl1pPr>
              <a:lnSpc>
                <a:spcPts val="3000"/>
              </a:lnSpc>
              <a:defRPr sz="2600">
                <a:solidFill>
                  <a:srgbClr val="0070AD"/>
                </a:solidFill>
              </a:defRPr>
            </a:lvl1pPr>
            <a:lvl2pPr>
              <a:defRPr sz="2400">
                <a:solidFill>
                  <a:srgbClr val="0070AD"/>
                </a:solidFill>
              </a:defRPr>
            </a:lvl2pPr>
          </a:lstStyle>
          <a:p>
            <a:pPr lvl="0"/>
            <a:r>
              <a:rPr lang="en-US" dirty="0"/>
              <a:t>Click to insert title</a:t>
            </a:r>
            <a:endParaRPr lang="pt-PT" dirty="0"/>
          </a:p>
        </p:txBody>
      </p:sp>
      <p:sp>
        <p:nvSpPr>
          <p:cNvPr id="15" name="Text Placeholder 13">
            <a:extLst>
              <a:ext uri="{FF2B5EF4-FFF2-40B4-BE49-F238E27FC236}">
                <a16:creationId xmlns:a16="http://schemas.microsoft.com/office/drawing/2014/main" id="{F4C94DDB-5E07-4F17-ABAA-3E9C5E8683A1}"/>
              </a:ext>
            </a:extLst>
          </p:cNvPr>
          <p:cNvSpPr>
            <a:spLocks noGrp="1"/>
          </p:cNvSpPr>
          <p:nvPr>
            <p:ph type="body" sz="quarter" idx="12" hasCustomPrompt="1"/>
          </p:nvPr>
        </p:nvSpPr>
        <p:spPr>
          <a:xfrm>
            <a:off x="407988" y="4040163"/>
            <a:ext cx="4103688" cy="1189037"/>
          </a:xfrm>
        </p:spPr>
        <p:txBody>
          <a:bodyPr lIns="0" tIns="0" rIns="0" bIns="0">
            <a:normAutofit/>
          </a:bodyPr>
          <a:lstStyle>
            <a:lvl1pPr>
              <a:lnSpc>
                <a:spcPts val="1800"/>
              </a:lnSpc>
              <a:defRPr sz="1600">
                <a:solidFill>
                  <a:srgbClr val="0070AD"/>
                </a:solidFill>
              </a:defRPr>
            </a:lvl1pPr>
            <a:lvl2pPr>
              <a:defRPr sz="1600">
                <a:solidFill>
                  <a:srgbClr val="0070AD"/>
                </a:solidFill>
              </a:defRPr>
            </a:lvl2pPr>
          </a:lstStyle>
          <a:p>
            <a:pPr lvl="0"/>
            <a:r>
              <a:rPr lang="en-US" dirty="0"/>
              <a:t>Click to insert presenter, location, and date</a:t>
            </a:r>
            <a:endParaRPr lang="pt-PT" dirty="0"/>
          </a:p>
        </p:txBody>
      </p:sp>
      <p:pic>
        <p:nvPicPr>
          <p:cNvPr id="5" name="Graphic 9">
            <a:extLst>
              <a:ext uri="{FF2B5EF4-FFF2-40B4-BE49-F238E27FC236}">
                <a16:creationId xmlns:a16="http://schemas.microsoft.com/office/drawing/2014/main" id="{C3D2EC56-D17C-4A75-8178-C69397BC7353}"/>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a:off x="407988" y="404813"/>
            <a:ext cx="2286000" cy="510013"/>
          </a:xfrm>
          <a:prstGeom prst="rect">
            <a:avLst/>
          </a:prstGeom>
        </p:spPr>
      </p:pic>
    </p:spTree>
    <p:extLst>
      <p:ext uri="{BB962C8B-B14F-4D97-AF65-F5344CB8AC3E}">
        <p14:creationId xmlns:p14="http://schemas.microsoft.com/office/powerpoint/2010/main" val="2040909627"/>
      </p:ext>
    </p:extLst>
  </p:cSld>
  <p:clrMapOvr>
    <a:masterClrMapping/>
  </p:clrMapOvr>
  <p:extLst mod="1">
    <p:ext uri="{DCECCB84-F9BA-43D5-87BE-67443E8EF086}">
      <p15:sldGuideLst xmlns:p15="http://schemas.microsoft.com/office/powerpoint/2012/main">
        <p15:guide id="1" orient="horz" pos="2160">
          <p15:clr>
            <a:srgbClr val="FBAE40"/>
          </p15:clr>
        </p15:guide>
        <p15:guide id="2" pos="4634">
          <p15:clr>
            <a:srgbClr val="FBAE40"/>
          </p15:clr>
        </p15:guide>
        <p15:guide id="3" pos="7219">
          <p15:clr>
            <a:srgbClr val="FBAE40"/>
          </p15:clr>
        </p15:guide>
        <p15:guide id="4" orient="horz" pos="2614">
          <p15:clr>
            <a:srgbClr val="FBAE40"/>
          </p15:clr>
        </p15:guide>
        <p15:guide id="5" orient="horz" pos="3203">
          <p15:clr>
            <a:srgbClr val="FBAE40"/>
          </p15:clr>
        </p15:guide>
        <p15:guide id="6" orient="horz" pos="3952">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7CE2609-37DA-4C4C-BF45-E56CE85AA41D}"/>
              </a:ext>
            </a:extLst>
          </p:cNvPr>
          <p:cNvSpPr>
            <a:spLocks noGrp="1"/>
          </p:cNvSpPr>
          <p:nvPr>
            <p:ph type="body" sz="quarter" idx="10" hasCustomPrompt="1"/>
          </p:nvPr>
        </p:nvSpPr>
        <p:spPr>
          <a:xfrm>
            <a:off x="407987" y="2010606"/>
            <a:ext cx="5543551" cy="4442581"/>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1" name="Text Placeholder 7">
            <a:extLst>
              <a:ext uri="{FF2B5EF4-FFF2-40B4-BE49-F238E27FC236}">
                <a16:creationId xmlns:a16="http://schemas.microsoft.com/office/drawing/2014/main" id="{4F279807-494A-45DD-A5C6-24F625316B92}"/>
              </a:ext>
            </a:extLst>
          </p:cNvPr>
          <p:cNvSpPr>
            <a:spLocks noGrp="1"/>
          </p:cNvSpPr>
          <p:nvPr>
            <p:ph type="body" sz="quarter" idx="11" hasCustomPrompt="1"/>
          </p:nvPr>
        </p:nvSpPr>
        <p:spPr>
          <a:xfrm>
            <a:off x="6240465" y="2010606"/>
            <a:ext cx="5516444" cy="4441372"/>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3" name="Text Placeholder 7">
            <a:extLst>
              <a:ext uri="{FF2B5EF4-FFF2-40B4-BE49-F238E27FC236}">
                <a16:creationId xmlns:a16="http://schemas.microsoft.com/office/drawing/2014/main" id="{D8D7F005-BA7C-423E-87B0-6782D88233F6}"/>
              </a:ext>
            </a:extLst>
          </p:cNvPr>
          <p:cNvSpPr>
            <a:spLocks noGrp="1"/>
          </p:cNvSpPr>
          <p:nvPr>
            <p:ph type="body" sz="quarter" idx="12" hasCustomPrompt="1"/>
          </p:nvPr>
        </p:nvSpPr>
        <p:spPr>
          <a:xfrm>
            <a:off x="407987" y="1420990"/>
            <a:ext cx="5543551"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14" name="Text Placeholder 7">
            <a:extLst>
              <a:ext uri="{FF2B5EF4-FFF2-40B4-BE49-F238E27FC236}">
                <a16:creationId xmlns:a16="http://schemas.microsoft.com/office/drawing/2014/main" id="{47BDC0DA-1585-454D-9E74-41D2AFC0FEE5}"/>
              </a:ext>
            </a:extLst>
          </p:cNvPr>
          <p:cNvSpPr>
            <a:spLocks noGrp="1"/>
          </p:cNvSpPr>
          <p:nvPr>
            <p:ph type="body" sz="quarter" idx="13" hasCustomPrompt="1"/>
          </p:nvPr>
        </p:nvSpPr>
        <p:spPr>
          <a:xfrm>
            <a:off x="6240465" y="1420990"/>
            <a:ext cx="5516444"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9" name="Title Placeholder 1">
            <a:extLst>
              <a:ext uri="{FF2B5EF4-FFF2-40B4-BE49-F238E27FC236}">
                <a16:creationId xmlns:a16="http://schemas.microsoft.com/office/drawing/2014/main" id="{6733E381-C11A-4F10-88ED-DDEA4B9167E2}"/>
              </a:ext>
            </a:extLst>
          </p:cNvPr>
          <p:cNvSpPr>
            <a:spLocks noGrp="1"/>
          </p:cNvSpPr>
          <p:nvPr>
            <p:ph type="title" hasCustomPrompt="1"/>
          </p:nvPr>
        </p:nvSpPr>
        <p:spPr>
          <a:xfrm>
            <a:off x="407988" y="404813"/>
            <a:ext cx="10944596" cy="865054"/>
          </a:xfrm>
          <a:prstGeom prst="rect">
            <a:avLst/>
          </a:prstGeom>
        </p:spPr>
        <p:txBody>
          <a:bodyPr vert="horz" lIns="0" tIns="0" rIns="0" bIns="0" rtlCol="0" anchor="t">
            <a:normAutofit/>
          </a:bodyPr>
          <a:lstStyle>
            <a:lvl1pPr>
              <a:defRPr lang="pt-PT" dirty="0">
                <a:solidFill>
                  <a:schemeClr val="tx2"/>
                </a:solidFill>
              </a:defRPr>
            </a:lvl1pPr>
          </a:lstStyle>
          <a:p>
            <a:pPr lvl="0">
              <a:lnSpc>
                <a:spcPts val="3000"/>
              </a:lnSpc>
            </a:pPr>
            <a:r>
              <a:rPr lang="en-US" dirty="0"/>
              <a:t>Click to insert title</a:t>
            </a:r>
            <a:endParaRPr lang="pt-PT" dirty="0"/>
          </a:p>
        </p:txBody>
      </p:sp>
      <p:sp>
        <p:nvSpPr>
          <p:cNvPr id="16"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427698155"/>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hree column with content">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79F1DAD-5BB1-4142-B838-01DB99370135}"/>
              </a:ext>
            </a:extLst>
          </p:cNvPr>
          <p:cNvSpPr/>
          <p:nvPr userDrawn="1"/>
        </p:nvSpPr>
        <p:spPr>
          <a:xfrm>
            <a:off x="0" y="4077072"/>
            <a:ext cx="12192000" cy="27809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9" name="Text Placeholder 4">
            <a:extLst>
              <a:ext uri="{FF2B5EF4-FFF2-40B4-BE49-F238E27FC236}">
                <a16:creationId xmlns:a16="http://schemas.microsoft.com/office/drawing/2014/main" id="{04C1CAD0-39C3-4CE2-A9E9-8CA99EFF5357}"/>
              </a:ext>
            </a:extLst>
          </p:cNvPr>
          <p:cNvSpPr>
            <a:spLocks noGrp="1"/>
          </p:cNvSpPr>
          <p:nvPr>
            <p:ph type="body" sz="quarter" idx="13" hasCustomPrompt="1"/>
          </p:nvPr>
        </p:nvSpPr>
        <p:spPr>
          <a:xfrm>
            <a:off x="426488"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4">
            <a:extLst>
              <a:ext uri="{FF2B5EF4-FFF2-40B4-BE49-F238E27FC236}">
                <a16:creationId xmlns:a16="http://schemas.microsoft.com/office/drawing/2014/main" id="{8D6FD04F-776D-4BC2-9828-DC149A95B778}"/>
              </a:ext>
            </a:extLst>
          </p:cNvPr>
          <p:cNvSpPr>
            <a:spLocks noGrp="1"/>
          </p:cNvSpPr>
          <p:nvPr>
            <p:ph type="body" sz="quarter" idx="27" hasCustomPrompt="1"/>
          </p:nvPr>
        </p:nvSpPr>
        <p:spPr>
          <a:xfrm>
            <a:off x="8217853"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9" name="Text Placeholder 4">
            <a:extLst>
              <a:ext uri="{FF2B5EF4-FFF2-40B4-BE49-F238E27FC236}">
                <a16:creationId xmlns:a16="http://schemas.microsoft.com/office/drawing/2014/main" id="{5A2CDF95-9D29-4775-8BEF-90BC5372B782}"/>
              </a:ext>
            </a:extLst>
          </p:cNvPr>
          <p:cNvSpPr>
            <a:spLocks noGrp="1"/>
          </p:cNvSpPr>
          <p:nvPr>
            <p:ph type="body" sz="quarter" idx="29" hasCustomPrompt="1"/>
          </p:nvPr>
        </p:nvSpPr>
        <p:spPr>
          <a:xfrm>
            <a:off x="4322171"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41" name="Text Placeholder 4">
            <a:extLst>
              <a:ext uri="{FF2B5EF4-FFF2-40B4-BE49-F238E27FC236}">
                <a16:creationId xmlns:a16="http://schemas.microsoft.com/office/drawing/2014/main" id="{6012FFDA-311F-429E-998E-F6E6B0A7186E}"/>
              </a:ext>
            </a:extLst>
          </p:cNvPr>
          <p:cNvSpPr>
            <a:spLocks noGrp="1"/>
          </p:cNvSpPr>
          <p:nvPr>
            <p:ph type="body" sz="quarter" idx="31" hasCustomPrompt="1"/>
          </p:nvPr>
        </p:nvSpPr>
        <p:spPr>
          <a:xfrm>
            <a:off x="407987" y="4231996"/>
            <a:ext cx="11376025" cy="412363"/>
          </a:xfrm>
          <a:prstGeom prst="rect">
            <a:avLst/>
          </a:prstGeom>
          <a:noFill/>
        </p:spPr>
        <p:txBody>
          <a:bodyPr vert="horz" lIns="0" tIns="0" rIns="0" bIns="0" rtlCol="0" anchor="ctr">
            <a:noAutofit/>
          </a:bodyPr>
          <a:lstStyle>
            <a:lvl1pPr>
              <a:defRPr lang="en-US" b="0" dirty="0">
                <a:solidFill>
                  <a:schemeClr val="accent4"/>
                </a:solidFill>
              </a:defRPr>
            </a:lvl1pPr>
          </a:lstStyle>
          <a:p>
            <a:pPr lvl="0"/>
            <a:r>
              <a:rPr lang="en-US" dirty="0"/>
              <a:t>Click to insert section title</a:t>
            </a:r>
          </a:p>
        </p:txBody>
      </p:sp>
      <p:sp>
        <p:nvSpPr>
          <p:cNvPr id="42" name="Text Placeholder 7">
            <a:extLst>
              <a:ext uri="{FF2B5EF4-FFF2-40B4-BE49-F238E27FC236}">
                <a16:creationId xmlns:a16="http://schemas.microsoft.com/office/drawing/2014/main" id="{9228FC83-C11D-47F2-8BDE-B10D125E5E87}"/>
              </a:ext>
            </a:extLst>
          </p:cNvPr>
          <p:cNvSpPr>
            <a:spLocks noGrp="1"/>
          </p:cNvSpPr>
          <p:nvPr>
            <p:ph type="body" sz="quarter" idx="32" hasCustomPrompt="1"/>
          </p:nvPr>
        </p:nvSpPr>
        <p:spPr>
          <a:xfrm>
            <a:off x="426488"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9"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0"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1"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3"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4" name="Text Placeholder 7">
            <a:extLst>
              <a:ext uri="{FF2B5EF4-FFF2-40B4-BE49-F238E27FC236}">
                <a16:creationId xmlns:a16="http://schemas.microsoft.com/office/drawing/2014/main" id="{9228FC83-C11D-47F2-8BDE-B10D125E5E87}"/>
              </a:ext>
            </a:extLst>
          </p:cNvPr>
          <p:cNvSpPr>
            <a:spLocks noGrp="1"/>
          </p:cNvSpPr>
          <p:nvPr>
            <p:ph type="body" sz="quarter" idx="33" hasCustomPrompt="1"/>
          </p:nvPr>
        </p:nvSpPr>
        <p:spPr>
          <a:xfrm>
            <a:off x="4322171"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5" name="Text Placeholder 7">
            <a:extLst>
              <a:ext uri="{FF2B5EF4-FFF2-40B4-BE49-F238E27FC236}">
                <a16:creationId xmlns:a16="http://schemas.microsoft.com/office/drawing/2014/main" id="{9228FC83-C11D-47F2-8BDE-B10D125E5E87}"/>
              </a:ext>
            </a:extLst>
          </p:cNvPr>
          <p:cNvSpPr>
            <a:spLocks noGrp="1"/>
          </p:cNvSpPr>
          <p:nvPr>
            <p:ph type="body" sz="quarter" idx="34" hasCustomPrompt="1"/>
          </p:nvPr>
        </p:nvSpPr>
        <p:spPr>
          <a:xfrm>
            <a:off x="8217853"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6"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426487" y="4674187"/>
            <a:ext cx="11357525" cy="1799211"/>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07381934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3 Topics with icons">
    <p:bg>
      <p:bgPr>
        <a:solidFill>
          <a:schemeClr val="bg1"/>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0"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1992760" y="1556793"/>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1" name="Text Placeholder 7">
            <a:extLst>
              <a:ext uri="{FF2B5EF4-FFF2-40B4-BE49-F238E27FC236}">
                <a16:creationId xmlns:a16="http://schemas.microsoft.com/office/drawing/2014/main" id="{9228FC83-C11D-47F2-8BDE-B10D125E5E87}"/>
              </a:ext>
            </a:extLst>
          </p:cNvPr>
          <p:cNvSpPr>
            <a:spLocks noGrp="1"/>
          </p:cNvSpPr>
          <p:nvPr>
            <p:ph type="body" sz="quarter" idx="36" hasCustomPrompt="1"/>
          </p:nvPr>
        </p:nvSpPr>
        <p:spPr>
          <a:xfrm>
            <a:off x="1992760" y="3320915"/>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2" name="Text Placeholder 7">
            <a:extLst>
              <a:ext uri="{FF2B5EF4-FFF2-40B4-BE49-F238E27FC236}">
                <a16:creationId xmlns:a16="http://schemas.microsoft.com/office/drawing/2014/main" id="{9228FC83-C11D-47F2-8BDE-B10D125E5E87}"/>
              </a:ext>
            </a:extLst>
          </p:cNvPr>
          <p:cNvSpPr>
            <a:spLocks noGrp="1"/>
          </p:cNvSpPr>
          <p:nvPr>
            <p:ph type="body" sz="quarter" idx="37" hasCustomPrompt="1"/>
          </p:nvPr>
        </p:nvSpPr>
        <p:spPr>
          <a:xfrm>
            <a:off x="1992760" y="5085036"/>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3"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grpSp>
        <p:nvGrpSpPr>
          <p:cNvPr id="17" name="Group 4">
            <a:extLst>
              <a:ext uri="{FF2B5EF4-FFF2-40B4-BE49-F238E27FC236}">
                <a16:creationId xmlns:a16="http://schemas.microsoft.com/office/drawing/2014/main" id="{F55AA728-28C9-4E2C-9F9C-ED1CE98A5CDA}"/>
              </a:ext>
            </a:extLst>
          </p:cNvPr>
          <p:cNvGrpSpPr>
            <a:grpSpLocks noChangeAspect="1"/>
          </p:cNvGrpSpPr>
          <p:nvPr userDrawn="1"/>
        </p:nvGrpSpPr>
        <p:grpSpPr bwMode="auto">
          <a:xfrm>
            <a:off x="376729" y="3487371"/>
            <a:ext cx="1285954" cy="1201696"/>
            <a:chOff x="-163" y="-158"/>
            <a:chExt cx="2854" cy="2667"/>
          </a:xfrm>
        </p:grpSpPr>
        <p:sp>
          <p:nvSpPr>
            <p:cNvPr id="18" name="Freeform 5">
              <a:extLst>
                <a:ext uri="{FF2B5EF4-FFF2-40B4-BE49-F238E27FC236}">
                  <a16:creationId xmlns:a16="http://schemas.microsoft.com/office/drawing/2014/main" id="{C00D10BF-495F-4321-9BCA-1A6DC376E34A}"/>
                </a:ext>
              </a:extLst>
            </p:cNvPr>
            <p:cNvSpPr>
              <a:spLocks/>
            </p:cNvSpPr>
            <p:nvPr/>
          </p:nvSpPr>
          <p:spPr bwMode="auto">
            <a:xfrm>
              <a:off x="-163" y="-158"/>
              <a:ext cx="2854" cy="2667"/>
            </a:xfrm>
            <a:custGeom>
              <a:avLst/>
              <a:gdLst>
                <a:gd name="T0" fmla="*/ 153 w 1067"/>
                <a:gd name="T1" fmla="*/ 780 h 997"/>
                <a:gd name="T2" fmla="*/ 256 w 1067"/>
                <a:gd name="T3" fmla="*/ 149 h 997"/>
                <a:gd name="T4" fmla="*/ 914 w 1067"/>
                <a:gd name="T5" fmla="*/ 241 h 997"/>
                <a:gd name="T6" fmla="*/ 794 w 1067"/>
                <a:gd name="T7" fmla="*/ 848 h 997"/>
                <a:gd name="T8" fmla="*/ 153 w 1067"/>
                <a:gd name="T9" fmla="*/ 780 h 997"/>
              </a:gdLst>
              <a:ahLst/>
              <a:cxnLst>
                <a:cxn ang="0">
                  <a:pos x="T0" y="T1"/>
                </a:cxn>
                <a:cxn ang="0">
                  <a:pos x="T2" y="T3"/>
                </a:cxn>
                <a:cxn ang="0">
                  <a:pos x="T4" y="T5"/>
                </a:cxn>
                <a:cxn ang="0">
                  <a:pos x="T6" y="T7"/>
                </a:cxn>
                <a:cxn ang="0">
                  <a:pos x="T8" y="T9"/>
                </a:cxn>
              </a:cxnLst>
              <a:rect l="0" t="0" r="r" b="b"/>
              <a:pathLst>
                <a:path w="1067" h="997">
                  <a:moveTo>
                    <a:pt x="153" y="780"/>
                  </a:moveTo>
                  <a:cubicBezTo>
                    <a:pt x="0" y="580"/>
                    <a:pt x="46" y="297"/>
                    <a:pt x="256" y="149"/>
                  </a:cubicBezTo>
                  <a:cubicBezTo>
                    <a:pt x="466" y="0"/>
                    <a:pt x="760" y="42"/>
                    <a:pt x="914" y="241"/>
                  </a:cubicBezTo>
                  <a:cubicBezTo>
                    <a:pt x="1067" y="441"/>
                    <a:pt x="1004" y="700"/>
                    <a:pt x="794" y="848"/>
                  </a:cubicBezTo>
                  <a:cubicBezTo>
                    <a:pt x="584" y="997"/>
                    <a:pt x="307" y="979"/>
                    <a:pt x="153" y="780"/>
                  </a:cubicBezTo>
                </a:path>
              </a:pathLst>
            </a:custGeom>
            <a:solidFill>
              <a:srgbClr val="8708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9" name="Freeform 6">
              <a:extLst>
                <a:ext uri="{FF2B5EF4-FFF2-40B4-BE49-F238E27FC236}">
                  <a16:creationId xmlns:a16="http://schemas.microsoft.com/office/drawing/2014/main" id="{FC345721-3D86-455D-A3E5-6A031E9161FE}"/>
                </a:ext>
              </a:extLst>
            </p:cNvPr>
            <p:cNvSpPr>
              <a:spLocks/>
            </p:cNvSpPr>
            <p:nvPr/>
          </p:nvSpPr>
          <p:spPr bwMode="auto">
            <a:xfrm>
              <a:off x="677" y="535"/>
              <a:ext cx="465" cy="500"/>
            </a:xfrm>
            <a:custGeom>
              <a:avLst/>
              <a:gdLst>
                <a:gd name="T0" fmla="*/ 71 w 174"/>
                <a:gd name="T1" fmla="*/ 178 h 187"/>
                <a:gd name="T2" fmla="*/ 8 w 174"/>
                <a:gd name="T3" fmla="*/ 78 h 187"/>
                <a:gd name="T4" fmla="*/ 98 w 174"/>
                <a:gd name="T5" fmla="*/ 9 h 187"/>
                <a:gd name="T6" fmla="*/ 167 w 174"/>
                <a:gd name="T7" fmla="*/ 110 h 187"/>
                <a:gd name="T8" fmla="*/ 71 w 174"/>
                <a:gd name="T9" fmla="*/ 178 h 187"/>
              </a:gdLst>
              <a:ahLst/>
              <a:cxnLst>
                <a:cxn ang="0">
                  <a:pos x="T0" y="T1"/>
                </a:cxn>
                <a:cxn ang="0">
                  <a:pos x="T2" y="T3"/>
                </a:cxn>
                <a:cxn ang="0">
                  <a:pos x="T4" y="T5"/>
                </a:cxn>
                <a:cxn ang="0">
                  <a:pos x="T6" y="T7"/>
                </a:cxn>
                <a:cxn ang="0">
                  <a:pos x="T8" y="T9"/>
                </a:cxn>
              </a:cxnLst>
              <a:rect l="0" t="0" r="r" b="b"/>
              <a:pathLst>
                <a:path w="174" h="187">
                  <a:moveTo>
                    <a:pt x="71" y="178"/>
                  </a:moveTo>
                  <a:cubicBezTo>
                    <a:pt x="26" y="169"/>
                    <a:pt x="0" y="125"/>
                    <a:pt x="8" y="78"/>
                  </a:cubicBezTo>
                  <a:cubicBezTo>
                    <a:pt x="15" y="31"/>
                    <a:pt x="53" y="0"/>
                    <a:pt x="98" y="9"/>
                  </a:cubicBezTo>
                  <a:cubicBezTo>
                    <a:pt x="144" y="18"/>
                    <a:pt x="174" y="63"/>
                    <a:pt x="167" y="110"/>
                  </a:cubicBezTo>
                  <a:cubicBezTo>
                    <a:pt x="159" y="157"/>
                    <a:pt x="116" y="187"/>
                    <a:pt x="71" y="178"/>
                  </a:cubicBezTo>
                </a:path>
              </a:pathLst>
            </a:custGeom>
            <a:solidFill>
              <a:srgbClr val="FF304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0" name="Freeform 7">
              <a:extLst>
                <a:ext uri="{FF2B5EF4-FFF2-40B4-BE49-F238E27FC236}">
                  <a16:creationId xmlns:a16="http://schemas.microsoft.com/office/drawing/2014/main" id="{88996DE1-792D-4B62-9A86-687AFAF8E76E}"/>
                </a:ext>
              </a:extLst>
            </p:cNvPr>
            <p:cNvSpPr>
              <a:spLocks/>
            </p:cNvSpPr>
            <p:nvPr/>
          </p:nvSpPr>
          <p:spPr bwMode="auto">
            <a:xfrm>
              <a:off x="500" y="1075"/>
              <a:ext cx="821" cy="543"/>
            </a:xfrm>
            <a:custGeom>
              <a:avLst/>
              <a:gdLst>
                <a:gd name="T0" fmla="*/ 49 w 307"/>
                <a:gd name="T1" fmla="*/ 182 h 203"/>
                <a:gd name="T2" fmla="*/ 8 w 307"/>
                <a:gd name="T3" fmla="*/ 118 h 203"/>
                <a:gd name="T4" fmla="*/ 192 w 307"/>
                <a:gd name="T5" fmla="*/ 23 h 203"/>
                <a:gd name="T6" fmla="*/ 303 w 307"/>
                <a:gd name="T7" fmla="*/ 135 h 203"/>
                <a:gd name="T8" fmla="*/ 307 w 307"/>
                <a:gd name="T9" fmla="*/ 172 h 203"/>
                <a:gd name="T10" fmla="*/ 49 w 307"/>
                <a:gd name="T11" fmla="*/ 182 h 203"/>
              </a:gdLst>
              <a:ahLst/>
              <a:cxnLst>
                <a:cxn ang="0">
                  <a:pos x="T0" y="T1"/>
                </a:cxn>
                <a:cxn ang="0">
                  <a:pos x="T2" y="T3"/>
                </a:cxn>
                <a:cxn ang="0">
                  <a:pos x="T4" y="T5"/>
                </a:cxn>
                <a:cxn ang="0">
                  <a:pos x="T6" y="T7"/>
                </a:cxn>
                <a:cxn ang="0">
                  <a:pos x="T8" y="T9"/>
                </a:cxn>
                <a:cxn ang="0">
                  <a:pos x="T10" y="T11"/>
                </a:cxn>
              </a:cxnLst>
              <a:rect l="0" t="0" r="r" b="b"/>
              <a:pathLst>
                <a:path w="307" h="203">
                  <a:moveTo>
                    <a:pt x="49" y="182"/>
                  </a:moveTo>
                  <a:cubicBezTo>
                    <a:pt x="19" y="177"/>
                    <a:pt x="0" y="148"/>
                    <a:pt x="8" y="118"/>
                  </a:cubicBezTo>
                  <a:cubicBezTo>
                    <a:pt x="24" y="58"/>
                    <a:pt x="85" y="0"/>
                    <a:pt x="192" y="23"/>
                  </a:cubicBezTo>
                  <a:cubicBezTo>
                    <a:pt x="246" y="35"/>
                    <a:pt x="291" y="79"/>
                    <a:pt x="303" y="135"/>
                  </a:cubicBezTo>
                  <a:cubicBezTo>
                    <a:pt x="306" y="148"/>
                    <a:pt x="307" y="160"/>
                    <a:pt x="307" y="172"/>
                  </a:cubicBezTo>
                  <a:cubicBezTo>
                    <a:pt x="236" y="169"/>
                    <a:pt x="168" y="203"/>
                    <a:pt x="49" y="182"/>
                  </a:cubicBezTo>
                </a:path>
              </a:pathLst>
            </a:custGeom>
            <a:solidFill>
              <a:srgbClr val="FF304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1" name="Freeform 8">
              <a:extLst>
                <a:ext uri="{FF2B5EF4-FFF2-40B4-BE49-F238E27FC236}">
                  <a16:creationId xmlns:a16="http://schemas.microsoft.com/office/drawing/2014/main" id="{99A3E024-557A-4737-A486-DB81CBFED8D8}"/>
                </a:ext>
              </a:extLst>
            </p:cNvPr>
            <p:cNvSpPr>
              <a:spLocks/>
            </p:cNvSpPr>
            <p:nvPr/>
          </p:nvSpPr>
          <p:spPr bwMode="auto">
            <a:xfrm>
              <a:off x="1249" y="575"/>
              <a:ext cx="527" cy="570"/>
            </a:xfrm>
            <a:custGeom>
              <a:avLst/>
              <a:gdLst>
                <a:gd name="T0" fmla="*/ 105 w 197"/>
                <a:gd name="T1" fmla="*/ 209 h 213"/>
                <a:gd name="T2" fmla="*/ 196 w 197"/>
                <a:gd name="T3" fmla="*/ 100 h 213"/>
                <a:gd name="T4" fmla="*/ 99 w 197"/>
                <a:gd name="T5" fmla="*/ 4 h 213"/>
                <a:gd name="T6" fmla="*/ 2 w 197"/>
                <a:gd name="T7" fmla="*/ 113 h 213"/>
                <a:gd name="T8" fmla="*/ 105 w 197"/>
                <a:gd name="T9" fmla="*/ 209 h 213"/>
              </a:gdLst>
              <a:ahLst/>
              <a:cxnLst>
                <a:cxn ang="0">
                  <a:pos x="T0" y="T1"/>
                </a:cxn>
                <a:cxn ang="0">
                  <a:pos x="T2" y="T3"/>
                </a:cxn>
                <a:cxn ang="0">
                  <a:pos x="T4" y="T5"/>
                </a:cxn>
                <a:cxn ang="0">
                  <a:pos x="T6" y="T7"/>
                </a:cxn>
                <a:cxn ang="0">
                  <a:pos x="T8" y="T9"/>
                </a:cxn>
              </a:cxnLst>
              <a:rect l="0" t="0" r="r" b="b"/>
              <a:pathLst>
                <a:path w="197" h="213">
                  <a:moveTo>
                    <a:pt x="105" y="209"/>
                  </a:moveTo>
                  <a:cubicBezTo>
                    <a:pt x="160" y="205"/>
                    <a:pt x="197" y="156"/>
                    <a:pt x="196" y="100"/>
                  </a:cubicBezTo>
                  <a:cubicBezTo>
                    <a:pt x="194" y="43"/>
                    <a:pt x="154" y="0"/>
                    <a:pt x="99" y="4"/>
                  </a:cubicBezTo>
                  <a:cubicBezTo>
                    <a:pt x="44" y="8"/>
                    <a:pt x="0" y="57"/>
                    <a:pt x="2" y="113"/>
                  </a:cubicBezTo>
                  <a:cubicBezTo>
                    <a:pt x="3" y="170"/>
                    <a:pt x="50" y="213"/>
                    <a:pt x="105" y="209"/>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2" name="Freeform 9">
              <a:extLst>
                <a:ext uri="{FF2B5EF4-FFF2-40B4-BE49-F238E27FC236}">
                  <a16:creationId xmlns:a16="http://schemas.microsoft.com/office/drawing/2014/main" id="{B91EABC1-BAA9-4368-93ED-01B2A8854188}"/>
                </a:ext>
              </a:extLst>
            </p:cNvPr>
            <p:cNvSpPr>
              <a:spLocks/>
            </p:cNvSpPr>
            <p:nvPr/>
          </p:nvSpPr>
          <p:spPr bwMode="auto">
            <a:xfrm>
              <a:off x="1017" y="1209"/>
              <a:ext cx="986" cy="647"/>
            </a:xfrm>
            <a:custGeom>
              <a:avLst/>
              <a:gdLst>
                <a:gd name="T0" fmla="*/ 1 w 369"/>
                <a:gd name="T1" fmla="*/ 207 h 242"/>
                <a:gd name="T2" fmla="*/ 5 w 369"/>
                <a:gd name="T3" fmla="*/ 162 h 242"/>
                <a:gd name="T4" fmla="*/ 137 w 369"/>
                <a:gd name="T5" fmla="*/ 28 h 242"/>
                <a:gd name="T6" fmla="*/ 356 w 369"/>
                <a:gd name="T7" fmla="*/ 131 h 242"/>
                <a:gd name="T8" fmla="*/ 304 w 369"/>
                <a:gd name="T9" fmla="*/ 218 h 242"/>
                <a:gd name="T10" fmla="*/ 1 w 369"/>
                <a:gd name="T11" fmla="*/ 207 h 242"/>
              </a:gdLst>
              <a:ahLst/>
              <a:cxnLst>
                <a:cxn ang="0">
                  <a:pos x="T0" y="T1"/>
                </a:cxn>
                <a:cxn ang="0">
                  <a:pos x="T2" y="T3"/>
                </a:cxn>
                <a:cxn ang="0">
                  <a:pos x="T4" y="T5"/>
                </a:cxn>
                <a:cxn ang="0">
                  <a:pos x="T6" y="T7"/>
                </a:cxn>
                <a:cxn ang="0">
                  <a:pos x="T8" y="T9"/>
                </a:cxn>
                <a:cxn ang="0">
                  <a:pos x="T10" y="T11"/>
                </a:cxn>
              </a:cxnLst>
              <a:rect l="0" t="0" r="r" b="b"/>
              <a:pathLst>
                <a:path w="369" h="242">
                  <a:moveTo>
                    <a:pt x="1" y="207"/>
                  </a:moveTo>
                  <a:cubicBezTo>
                    <a:pt x="0" y="193"/>
                    <a:pt x="2" y="178"/>
                    <a:pt x="5" y="162"/>
                  </a:cubicBezTo>
                  <a:cubicBezTo>
                    <a:pt x="20" y="95"/>
                    <a:pt x="72" y="42"/>
                    <a:pt x="137" y="28"/>
                  </a:cubicBezTo>
                  <a:cubicBezTo>
                    <a:pt x="260" y="0"/>
                    <a:pt x="333" y="62"/>
                    <a:pt x="356" y="131"/>
                  </a:cubicBezTo>
                  <a:cubicBezTo>
                    <a:pt x="369" y="170"/>
                    <a:pt x="344" y="212"/>
                    <a:pt x="304" y="218"/>
                  </a:cubicBezTo>
                  <a:cubicBezTo>
                    <a:pt x="165" y="242"/>
                    <a:pt x="85" y="203"/>
                    <a:pt x="1" y="207"/>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23" name="Group 30">
            <a:extLst>
              <a:ext uri="{FF2B5EF4-FFF2-40B4-BE49-F238E27FC236}">
                <a16:creationId xmlns:a16="http://schemas.microsoft.com/office/drawing/2014/main" id="{A10900A1-B639-4F4D-B2A8-3302F49771BD}"/>
              </a:ext>
            </a:extLst>
          </p:cNvPr>
          <p:cNvGrpSpPr>
            <a:grpSpLocks noChangeAspect="1"/>
          </p:cNvGrpSpPr>
          <p:nvPr userDrawn="1"/>
        </p:nvGrpSpPr>
        <p:grpSpPr bwMode="auto">
          <a:xfrm>
            <a:off x="376729" y="1642923"/>
            <a:ext cx="1279250" cy="1195892"/>
            <a:chOff x="-223" y="-210"/>
            <a:chExt cx="3852" cy="3601"/>
          </a:xfrm>
        </p:grpSpPr>
        <p:sp>
          <p:nvSpPr>
            <p:cNvPr id="24" name="Freeform 31">
              <a:extLst>
                <a:ext uri="{FF2B5EF4-FFF2-40B4-BE49-F238E27FC236}">
                  <a16:creationId xmlns:a16="http://schemas.microsoft.com/office/drawing/2014/main" id="{63E2A064-7520-4F5E-83E0-1D9A7E442B39}"/>
                </a:ext>
              </a:extLst>
            </p:cNvPr>
            <p:cNvSpPr>
              <a:spLocks/>
            </p:cNvSpPr>
            <p:nvPr/>
          </p:nvSpPr>
          <p:spPr bwMode="auto">
            <a:xfrm>
              <a:off x="-223" y="-210"/>
              <a:ext cx="3852" cy="3601"/>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5" name="Freeform 32">
              <a:extLst>
                <a:ext uri="{FF2B5EF4-FFF2-40B4-BE49-F238E27FC236}">
                  <a16:creationId xmlns:a16="http://schemas.microsoft.com/office/drawing/2014/main" id="{E00548ED-7E30-4648-88C9-25FEB9790230}"/>
                </a:ext>
              </a:extLst>
            </p:cNvPr>
            <p:cNvSpPr>
              <a:spLocks/>
            </p:cNvSpPr>
            <p:nvPr/>
          </p:nvSpPr>
          <p:spPr bwMode="auto">
            <a:xfrm>
              <a:off x="1284" y="672"/>
              <a:ext cx="870" cy="1045"/>
            </a:xfrm>
            <a:custGeom>
              <a:avLst/>
              <a:gdLst>
                <a:gd name="T0" fmla="*/ 71 w 326"/>
                <a:gd name="T1" fmla="*/ 391 h 391"/>
                <a:gd name="T2" fmla="*/ 1 w 326"/>
                <a:gd name="T3" fmla="*/ 390 h 391"/>
                <a:gd name="T4" fmla="*/ 0 w 326"/>
                <a:gd name="T5" fmla="*/ 172 h 391"/>
                <a:gd name="T6" fmla="*/ 95 w 326"/>
                <a:gd name="T7" fmla="*/ 13 h 391"/>
                <a:gd name="T8" fmla="*/ 223 w 326"/>
                <a:gd name="T9" fmla="*/ 8 h 391"/>
                <a:gd name="T10" fmla="*/ 326 w 326"/>
                <a:gd name="T11" fmla="*/ 164 h 391"/>
                <a:gd name="T12" fmla="*/ 326 w 326"/>
                <a:gd name="T13" fmla="*/ 385 h 391"/>
                <a:gd name="T14" fmla="*/ 263 w 326"/>
                <a:gd name="T15" fmla="*/ 385 h 391"/>
                <a:gd name="T16" fmla="*/ 263 w 326"/>
                <a:gd name="T17" fmla="*/ 164 h 391"/>
                <a:gd name="T18" fmla="*/ 210 w 326"/>
                <a:gd name="T19" fmla="*/ 78 h 391"/>
                <a:gd name="T20" fmla="*/ 117 w 326"/>
                <a:gd name="T21" fmla="*/ 80 h 391"/>
                <a:gd name="T22" fmla="*/ 71 w 326"/>
                <a:gd name="T23" fmla="*/ 172 h 391"/>
                <a:gd name="T24" fmla="*/ 71 w 326"/>
                <a:gd name="T25" fmla="*/ 391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6" h="391">
                  <a:moveTo>
                    <a:pt x="71" y="391"/>
                  </a:moveTo>
                  <a:cubicBezTo>
                    <a:pt x="1" y="390"/>
                    <a:pt x="1" y="390"/>
                    <a:pt x="1" y="390"/>
                  </a:cubicBezTo>
                  <a:cubicBezTo>
                    <a:pt x="2" y="324"/>
                    <a:pt x="0" y="174"/>
                    <a:pt x="0" y="172"/>
                  </a:cubicBezTo>
                  <a:cubicBezTo>
                    <a:pt x="0" y="140"/>
                    <a:pt x="0" y="43"/>
                    <a:pt x="95" y="13"/>
                  </a:cubicBezTo>
                  <a:cubicBezTo>
                    <a:pt x="132" y="1"/>
                    <a:pt x="176" y="0"/>
                    <a:pt x="223" y="8"/>
                  </a:cubicBezTo>
                  <a:cubicBezTo>
                    <a:pt x="289" y="20"/>
                    <a:pt x="326" y="77"/>
                    <a:pt x="326" y="164"/>
                  </a:cubicBezTo>
                  <a:cubicBezTo>
                    <a:pt x="326" y="385"/>
                    <a:pt x="326" y="385"/>
                    <a:pt x="326" y="385"/>
                  </a:cubicBezTo>
                  <a:cubicBezTo>
                    <a:pt x="263" y="385"/>
                    <a:pt x="263" y="385"/>
                    <a:pt x="263" y="385"/>
                  </a:cubicBezTo>
                  <a:cubicBezTo>
                    <a:pt x="263" y="164"/>
                    <a:pt x="263" y="164"/>
                    <a:pt x="263" y="164"/>
                  </a:cubicBezTo>
                  <a:cubicBezTo>
                    <a:pt x="263" y="112"/>
                    <a:pt x="240" y="86"/>
                    <a:pt x="210" y="78"/>
                  </a:cubicBezTo>
                  <a:cubicBezTo>
                    <a:pt x="176" y="69"/>
                    <a:pt x="142" y="73"/>
                    <a:pt x="117" y="80"/>
                  </a:cubicBezTo>
                  <a:cubicBezTo>
                    <a:pt x="89" y="89"/>
                    <a:pt x="71" y="108"/>
                    <a:pt x="71" y="172"/>
                  </a:cubicBezTo>
                  <a:cubicBezTo>
                    <a:pt x="71" y="178"/>
                    <a:pt x="73" y="325"/>
                    <a:pt x="71" y="391"/>
                  </a:cubicBezTo>
                </a:path>
              </a:pathLst>
            </a:custGeom>
            <a:solidFill>
              <a:srgbClr val="12ABD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6" name="Freeform 33">
              <a:extLst>
                <a:ext uri="{FF2B5EF4-FFF2-40B4-BE49-F238E27FC236}">
                  <a16:creationId xmlns:a16="http://schemas.microsoft.com/office/drawing/2014/main" id="{7DF3B566-6491-43A9-B36C-C70A3959006F}"/>
                </a:ext>
              </a:extLst>
            </p:cNvPr>
            <p:cNvSpPr>
              <a:spLocks/>
            </p:cNvSpPr>
            <p:nvPr/>
          </p:nvSpPr>
          <p:spPr bwMode="auto">
            <a:xfrm>
              <a:off x="992" y="1429"/>
              <a:ext cx="1408" cy="927"/>
            </a:xfrm>
            <a:custGeom>
              <a:avLst/>
              <a:gdLst>
                <a:gd name="T0" fmla="*/ 98 w 527"/>
                <a:gd name="T1" fmla="*/ 344 h 347"/>
                <a:gd name="T2" fmla="*/ 433 w 527"/>
                <a:gd name="T3" fmla="*/ 344 h 347"/>
                <a:gd name="T4" fmla="*/ 524 w 527"/>
                <a:gd name="T5" fmla="*/ 231 h 347"/>
                <a:gd name="T6" fmla="*/ 524 w 527"/>
                <a:gd name="T7" fmla="*/ 12 h 347"/>
                <a:gd name="T8" fmla="*/ 97 w 527"/>
                <a:gd name="T9" fmla="*/ 7 h 347"/>
                <a:gd name="T10" fmla="*/ 0 w 527"/>
                <a:gd name="T11" fmla="*/ 121 h 347"/>
                <a:gd name="T12" fmla="*/ 1 w 527"/>
                <a:gd name="T13" fmla="*/ 258 h 347"/>
                <a:gd name="T14" fmla="*/ 98 w 527"/>
                <a:gd name="T15" fmla="*/ 344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7" h="347">
                  <a:moveTo>
                    <a:pt x="98" y="344"/>
                  </a:moveTo>
                  <a:cubicBezTo>
                    <a:pt x="154" y="347"/>
                    <a:pt x="392" y="347"/>
                    <a:pt x="433" y="344"/>
                  </a:cubicBezTo>
                  <a:cubicBezTo>
                    <a:pt x="507" y="337"/>
                    <a:pt x="527" y="325"/>
                    <a:pt x="524" y="231"/>
                  </a:cubicBezTo>
                  <a:cubicBezTo>
                    <a:pt x="524" y="231"/>
                    <a:pt x="524" y="98"/>
                    <a:pt x="524" y="12"/>
                  </a:cubicBezTo>
                  <a:cubicBezTo>
                    <a:pt x="399" y="5"/>
                    <a:pt x="172" y="0"/>
                    <a:pt x="97" y="7"/>
                  </a:cubicBezTo>
                  <a:cubicBezTo>
                    <a:pt x="29" y="13"/>
                    <a:pt x="0" y="31"/>
                    <a:pt x="0" y="121"/>
                  </a:cubicBezTo>
                  <a:cubicBezTo>
                    <a:pt x="1" y="258"/>
                    <a:pt x="1" y="258"/>
                    <a:pt x="1" y="258"/>
                  </a:cubicBezTo>
                  <a:cubicBezTo>
                    <a:pt x="1" y="326"/>
                    <a:pt x="23" y="341"/>
                    <a:pt x="98" y="344"/>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0" name="Freeform 34">
              <a:extLst>
                <a:ext uri="{FF2B5EF4-FFF2-40B4-BE49-F238E27FC236}">
                  <a16:creationId xmlns:a16="http://schemas.microsoft.com/office/drawing/2014/main" id="{88320A64-FAD9-4C64-9B53-156412CFAE13}"/>
                </a:ext>
              </a:extLst>
            </p:cNvPr>
            <p:cNvSpPr>
              <a:spLocks/>
            </p:cNvSpPr>
            <p:nvPr/>
          </p:nvSpPr>
          <p:spPr bwMode="auto">
            <a:xfrm>
              <a:off x="1599" y="1621"/>
              <a:ext cx="270" cy="292"/>
            </a:xfrm>
            <a:custGeom>
              <a:avLst/>
              <a:gdLst>
                <a:gd name="T0" fmla="*/ 54 w 101"/>
                <a:gd name="T1" fmla="*/ 107 h 109"/>
                <a:gd name="T2" fmla="*/ 101 w 101"/>
                <a:gd name="T3" fmla="*/ 51 h 109"/>
                <a:gd name="T4" fmla="*/ 51 w 101"/>
                <a:gd name="T5" fmla="*/ 2 h 109"/>
                <a:gd name="T6" fmla="*/ 1 w 101"/>
                <a:gd name="T7" fmla="*/ 58 h 109"/>
                <a:gd name="T8" fmla="*/ 54 w 101"/>
                <a:gd name="T9" fmla="*/ 107 h 109"/>
              </a:gdLst>
              <a:ahLst/>
              <a:cxnLst>
                <a:cxn ang="0">
                  <a:pos x="T0" y="T1"/>
                </a:cxn>
                <a:cxn ang="0">
                  <a:pos x="T2" y="T3"/>
                </a:cxn>
                <a:cxn ang="0">
                  <a:pos x="T4" y="T5"/>
                </a:cxn>
                <a:cxn ang="0">
                  <a:pos x="T6" y="T7"/>
                </a:cxn>
                <a:cxn ang="0">
                  <a:pos x="T8" y="T9"/>
                </a:cxn>
              </a:cxnLst>
              <a:rect l="0" t="0" r="r" b="b"/>
              <a:pathLst>
                <a:path w="101" h="109">
                  <a:moveTo>
                    <a:pt x="54" y="107"/>
                  </a:moveTo>
                  <a:cubicBezTo>
                    <a:pt x="82" y="105"/>
                    <a:pt x="101" y="80"/>
                    <a:pt x="101" y="51"/>
                  </a:cubicBezTo>
                  <a:cubicBezTo>
                    <a:pt x="100" y="22"/>
                    <a:pt x="79" y="0"/>
                    <a:pt x="51" y="2"/>
                  </a:cubicBezTo>
                  <a:cubicBezTo>
                    <a:pt x="22" y="3"/>
                    <a:pt x="0" y="29"/>
                    <a:pt x="1" y="58"/>
                  </a:cubicBezTo>
                  <a:cubicBezTo>
                    <a:pt x="2" y="87"/>
                    <a:pt x="25" y="109"/>
                    <a:pt x="54" y="107"/>
                  </a:cubicBezTo>
                </a:path>
              </a:pathLst>
            </a:custGeom>
            <a:solidFill>
              <a:srgbClr val="95E61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1" name="Freeform 35">
              <a:extLst>
                <a:ext uri="{FF2B5EF4-FFF2-40B4-BE49-F238E27FC236}">
                  <a16:creationId xmlns:a16="http://schemas.microsoft.com/office/drawing/2014/main" id="{6F95B647-B7B5-433E-A77A-04C22AF5DCBF}"/>
                </a:ext>
              </a:extLst>
            </p:cNvPr>
            <p:cNvSpPr>
              <a:spLocks/>
            </p:cNvSpPr>
            <p:nvPr/>
          </p:nvSpPr>
          <p:spPr bwMode="auto">
            <a:xfrm>
              <a:off x="1615" y="1878"/>
              <a:ext cx="238" cy="273"/>
            </a:xfrm>
            <a:custGeom>
              <a:avLst/>
              <a:gdLst>
                <a:gd name="T0" fmla="*/ 67 w 238"/>
                <a:gd name="T1" fmla="*/ 0 h 273"/>
                <a:gd name="T2" fmla="*/ 0 w 238"/>
                <a:gd name="T3" fmla="*/ 273 h 273"/>
                <a:gd name="T4" fmla="*/ 238 w 238"/>
                <a:gd name="T5" fmla="*/ 273 h 273"/>
                <a:gd name="T6" fmla="*/ 165 w 238"/>
                <a:gd name="T7" fmla="*/ 0 h 273"/>
                <a:gd name="T8" fmla="*/ 67 w 238"/>
                <a:gd name="T9" fmla="*/ 0 h 273"/>
              </a:gdLst>
              <a:ahLst/>
              <a:cxnLst>
                <a:cxn ang="0">
                  <a:pos x="T0" y="T1"/>
                </a:cxn>
                <a:cxn ang="0">
                  <a:pos x="T2" y="T3"/>
                </a:cxn>
                <a:cxn ang="0">
                  <a:pos x="T4" y="T5"/>
                </a:cxn>
                <a:cxn ang="0">
                  <a:pos x="T6" y="T7"/>
                </a:cxn>
                <a:cxn ang="0">
                  <a:pos x="T8" y="T9"/>
                </a:cxn>
              </a:cxnLst>
              <a:rect l="0" t="0" r="r" b="b"/>
              <a:pathLst>
                <a:path w="238" h="273">
                  <a:moveTo>
                    <a:pt x="67" y="0"/>
                  </a:moveTo>
                  <a:lnTo>
                    <a:pt x="0" y="273"/>
                  </a:lnTo>
                  <a:lnTo>
                    <a:pt x="238" y="273"/>
                  </a:lnTo>
                  <a:lnTo>
                    <a:pt x="165" y="0"/>
                  </a:lnTo>
                  <a:lnTo>
                    <a:pt x="67" y="0"/>
                  </a:lnTo>
                  <a:close/>
                </a:path>
              </a:pathLst>
            </a:custGeom>
            <a:solidFill>
              <a:srgbClr val="95E61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32" name="Group 12">
            <a:extLst>
              <a:ext uri="{FF2B5EF4-FFF2-40B4-BE49-F238E27FC236}">
                <a16:creationId xmlns:a16="http://schemas.microsoft.com/office/drawing/2014/main" id="{B03705AC-ADA5-4143-92DC-8EE15523316C}"/>
              </a:ext>
            </a:extLst>
          </p:cNvPr>
          <p:cNvGrpSpPr>
            <a:grpSpLocks noChangeAspect="1"/>
          </p:cNvGrpSpPr>
          <p:nvPr userDrawn="1"/>
        </p:nvGrpSpPr>
        <p:grpSpPr bwMode="auto">
          <a:xfrm>
            <a:off x="376729" y="5168264"/>
            <a:ext cx="1288364" cy="1201696"/>
            <a:chOff x="-60" y="-50"/>
            <a:chExt cx="996" cy="929"/>
          </a:xfrm>
        </p:grpSpPr>
        <p:sp>
          <p:nvSpPr>
            <p:cNvPr id="33" name="Freeform 13">
              <a:extLst>
                <a:ext uri="{FF2B5EF4-FFF2-40B4-BE49-F238E27FC236}">
                  <a16:creationId xmlns:a16="http://schemas.microsoft.com/office/drawing/2014/main" id="{9AE3823F-4D56-4BE9-8E66-6870A028182F}"/>
                </a:ext>
              </a:extLst>
            </p:cNvPr>
            <p:cNvSpPr>
              <a:spLocks/>
            </p:cNvSpPr>
            <p:nvPr/>
          </p:nvSpPr>
          <p:spPr bwMode="auto">
            <a:xfrm>
              <a:off x="-60" y="-50"/>
              <a:ext cx="996" cy="929"/>
            </a:xfrm>
            <a:custGeom>
              <a:avLst/>
              <a:gdLst>
                <a:gd name="T0" fmla="*/ 54 w 370"/>
                <a:gd name="T1" fmla="*/ 269 h 345"/>
                <a:gd name="T2" fmla="*/ 89 w 370"/>
                <a:gd name="T3" fmla="*/ 51 h 345"/>
                <a:gd name="T4" fmla="*/ 317 w 370"/>
                <a:gd name="T5" fmla="*/ 83 h 345"/>
                <a:gd name="T6" fmla="*/ 275 w 370"/>
                <a:gd name="T7" fmla="*/ 293 h 345"/>
                <a:gd name="T8" fmla="*/ 54 w 370"/>
                <a:gd name="T9" fmla="*/ 269 h 345"/>
              </a:gdLst>
              <a:ahLst/>
              <a:cxnLst>
                <a:cxn ang="0">
                  <a:pos x="T0" y="T1"/>
                </a:cxn>
                <a:cxn ang="0">
                  <a:pos x="T2" y="T3"/>
                </a:cxn>
                <a:cxn ang="0">
                  <a:pos x="T4" y="T5"/>
                </a:cxn>
                <a:cxn ang="0">
                  <a:pos x="T6" y="T7"/>
                </a:cxn>
                <a:cxn ang="0">
                  <a:pos x="T8" y="T9"/>
                </a:cxn>
              </a:cxnLst>
              <a:rect l="0" t="0" r="r" b="b"/>
              <a:pathLst>
                <a:path w="370" h="345">
                  <a:moveTo>
                    <a:pt x="54" y="269"/>
                  </a:moveTo>
                  <a:cubicBezTo>
                    <a:pt x="0" y="200"/>
                    <a:pt x="16" y="103"/>
                    <a:pt x="89" y="51"/>
                  </a:cubicBezTo>
                  <a:cubicBezTo>
                    <a:pt x="162" y="0"/>
                    <a:pt x="264" y="14"/>
                    <a:pt x="317" y="83"/>
                  </a:cubicBezTo>
                  <a:cubicBezTo>
                    <a:pt x="370" y="152"/>
                    <a:pt x="348" y="242"/>
                    <a:pt x="275" y="293"/>
                  </a:cubicBezTo>
                  <a:cubicBezTo>
                    <a:pt x="203" y="345"/>
                    <a:pt x="107" y="339"/>
                    <a:pt x="54" y="269"/>
                  </a:cubicBezTo>
                </a:path>
              </a:pathLst>
            </a:custGeom>
            <a:solidFill>
              <a:srgbClr val="14596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4" name="Freeform 14">
              <a:extLst>
                <a:ext uri="{FF2B5EF4-FFF2-40B4-BE49-F238E27FC236}">
                  <a16:creationId xmlns:a16="http://schemas.microsoft.com/office/drawing/2014/main" id="{DAD44F77-C4A1-47A4-B417-D607A66BF50D}"/>
                </a:ext>
              </a:extLst>
            </p:cNvPr>
            <p:cNvSpPr>
              <a:spLocks/>
            </p:cNvSpPr>
            <p:nvPr/>
          </p:nvSpPr>
          <p:spPr bwMode="auto">
            <a:xfrm>
              <a:off x="287" y="152"/>
              <a:ext cx="296" cy="533"/>
            </a:xfrm>
            <a:custGeom>
              <a:avLst/>
              <a:gdLst>
                <a:gd name="T0" fmla="*/ 78 w 110"/>
                <a:gd name="T1" fmla="*/ 1 h 198"/>
                <a:gd name="T2" fmla="*/ 31 w 110"/>
                <a:gd name="T3" fmla="*/ 2 h 198"/>
                <a:gd name="T4" fmla="*/ 0 w 110"/>
                <a:gd name="T5" fmla="*/ 38 h 198"/>
                <a:gd name="T6" fmla="*/ 0 w 110"/>
                <a:gd name="T7" fmla="*/ 53 h 198"/>
                <a:gd name="T8" fmla="*/ 2 w 110"/>
                <a:gd name="T9" fmla="*/ 193 h 198"/>
                <a:gd name="T10" fmla="*/ 78 w 110"/>
                <a:gd name="T11" fmla="*/ 196 h 198"/>
                <a:gd name="T12" fmla="*/ 110 w 110"/>
                <a:gd name="T13" fmla="*/ 161 h 198"/>
                <a:gd name="T14" fmla="*/ 110 w 110"/>
                <a:gd name="T15" fmla="*/ 29 h 198"/>
                <a:gd name="T16" fmla="*/ 78 w 110"/>
                <a:gd name="T17" fmla="*/ 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98">
                  <a:moveTo>
                    <a:pt x="78" y="1"/>
                  </a:moveTo>
                  <a:cubicBezTo>
                    <a:pt x="60" y="0"/>
                    <a:pt x="44" y="1"/>
                    <a:pt x="31" y="2"/>
                  </a:cubicBezTo>
                  <a:cubicBezTo>
                    <a:pt x="6" y="4"/>
                    <a:pt x="0" y="14"/>
                    <a:pt x="0" y="38"/>
                  </a:cubicBezTo>
                  <a:cubicBezTo>
                    <a:pt x="0" y="53"/>
                    <a:pt x="0" y="53"/>
                    <a:pt x="0" y="53"/>
                  </a:cubicBezTo>
                  <a:cubicBezTo>
                    <a:pt x="1" y="77"/>
                    <a:pt x="4" y="166"/>
                    <a:pt x="2" y="193"/>
                  </a:cubicBezTo>
                  <a:cubicBezTo>
                    <a:pt x="9" y="195"/>
                    <a:pt x="54" y="198"/>
                    <a:pt x="78" y="196"/>
                  </a:cubicBezTo>
                  <a:cubicBezTo>
                    <a:pt x="101" y="194"/>
                    <a:pt x="110" y="190"/>
                    <a:pt x="110" y="161"/>
                  </a:cubicBezTo>
                  <a:cubicBezTo>
                    <a:pt x="110" y="29"/>
                    <a:pt x="110" y="29"/>
                    <a:pt x="110" y="29"/>
                  </a:cubicBezTo>
                  <a:cubicBezTo>
                    <a:pt x="110" y="7"/>
                    <a:pt x="103" y="2"/>
                    <a:pt x="78" y="1"/>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5" name="Freeform 15">
              <a:extLst>
                <a:ext uri="{FF2B5EF4-FFF2-40B4-BE49-F238E27FC236}">
                  <a16:creationId xmlns:a16="http://schemas.microsoft.com/office/drawing/2014/main" id="{1AE40BDF-76B3-472C-A714-97A9C9834ABE}"/>
                </a:ext>
              </a:extLst>
            </p:cNvPr>
            <p:cNvSpPr>
              <a:spLocks/>
            </p:cNvSpPr>
            <p:nvPr/>
          </p:nvSpPr>
          <p:spPr bwMode="auto">
            <a:xfrm>
              <a:off x="312" y="203"/>
              <a:ext cx="247" cy="369"/>
            </a:xfrm>
            <a:custGeom>
              <a:avLst/>
              <a:gdLst>
                <a:gd name="T0" fmla="*/ 90 w 92"/>
                <a:gd name="T1" fmla="*/ 137 h 137"/>
                <a:gd name="T2" fmla="*/ 3 w 92"/>
                <a:gd name="T3" fmla="*/ 135 h 137"/>
                <a:gd name="T4" fmla="*/ 2 w 92"/>
                <a:gd name="T5" fmla="*/ 4 h 137"/>
                <a:gd name="T6" fmla="*/ 91 w 92"/>
                <a:gd name="T7" fmla="*/ 2 h 137"/>
                <a:gd name="T8" fmla="*/ 90 w 92"/>
                <a:gd name="T9" fmla="*/ 137 h 137"/>
              </a:gdLst>
              <a:ahLst/>
              <a:cxnLst>
                <a:cxn ang="0">
                  <a:pos x="T0" y="T1"/>
                </a:cxn>
                <a:cxn ang="0">
                  <a:pos x="T2" y="T3"/>
                </a:cxn>
                <a:cxn ang="0">
                  <a:pos x="T4" y="T5"/>
                </a:cxn>
                <a:cxn ang="0">
                  <a:pos x="T6" y="T7"/>
                </a:cxn>
                <a:cxn ang="0">
                  <a:pos x="T8" y="T9"/>
                </a:cxn>
              </a:cxnLst>
              <a:rect l="0" t="0" r="r" b="b"/>
              <a:pathLst>
                <a:path w="92" h="137">
                  <a:moveTo>
                    <a:pt x="90" y="137"/>
                  </a:moveTo>
                  <a:cubicBezTo>
                    <a:pt x="3" y="135"/>
                    <a:pt x="3" y="135"/>
                    <a:pt x="3" y="135"/>
                  </a:cubicBezTo>
                  <a:cubicBezTo>
                    <a:pt x="3" y="135"/>
                    <a:pt x="0" y="49"/>
                    <a:pt x="2" y="4"/>
                  </a:cubicBezTo>
                  <a:cubicBezTo>
                    <a:pt x="29" y="1"/>
                    <a:pt x="65" y="0"/>
                    <a:pt x="91" y="2"/>
                  </a:cubicBezTo>
                  <a:cubicBezTo>
                    <a:pt x="92" y="64"/>
                    <a:pt x="90" y="137"/>
                    <a:pt x="90" y="137"/>
                  </a:cubicBezTo>
                </a:path>
              </a:pathLst>
            </a:custGeom>
            <a:solidFill>
              <a:srgbClr val="00C2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6" name="Freeform 16">
              <a:extLst>
                <a:ext uri="{FF2B5EF4-FFF2-40B4-BE49-F238E27FC236}">
                  <a16:creationId xmlns:a16="http://schemas.microsoft.com/office/drawing/2014/main" id="{C9E568C6-E9E9-409D-8041-D5C9C44E705F}"/>
                </a:ext>
              </a:extLst>
            </p:cNvPr>
            <p:cNvSpPr>
              <a:spLocks/>
            </p:cNvSpPr>
            <p:nvPr/>
          </p:nvSpPr>
          <p:spPr bwMode="auto">
            <a:xfrm>
              <a:off x="411" y="596"/>
              <a:ext cx="49" cy="54"/>
            </a:xfrm>
            <a:custGeom>
              <a:avLst/>
              <a:gdLst>
                <a:gd name="T0" fmla="*/ 10 w 18"/>
                <a:gd name="T1" fmla="*/ 19 h 20"/>
                <a:gd name="T2" fmla="*/ 18 w 18"/>
                <a:gd name="T3" fmla="*/ 9 h 20"/>
                <a:gd name="T4" fmla="*/ 9 w 18"/>
                <a:gd name="T5" fmla="*/ 0 h 20"/>
                <a:gd name="T6" fmla="*/ 0 w 18"/>
                <a:gd name="T7" fmla="*/ 10 h 20"/>
                <a:gd name="T8" fmla="*/ 10 w 18"/>
                <a:gd name="T9" fmla="*/ 19 h 20"/>
              </a:gdLst>
              <a:ahLst/>
              <a:cxnLst>
                <a:cxn ang="0">
                  <a:pos x="T0" y="T1"/>
                </a:cxn>
                <a:cxn ang="0">
                  <a:pos x="T2" y="T3"/>
                </a:cxn>
                <a:cxn ang="0">
                  <a:pos x="T4" y="T5"/>
                </a:cxn>
                <a:cxn ang="0">
                  <a:pos x="T6" y="T7"/>
                </a:cxn>
                <a:cxn ang="0">
                  <a:pos x="T8" y="T9"/>
                </a:cxn>
              </a:cxnLst>
              <a:rect l="0" t="0" r="r" b="b"/>
              <a:pathLst>
                <a:path w="18" h="20">
                  <a:moveTo>
                    <a:pt x="10" y="19"/>
                  </a:moveTo>
                  <a:cubicBezTo>
                    <a:pt x="15" y="19"/>
                    <a:pt x="18" y="14"/>
                    <a:pt x="18" y="9"/>
                  </a:cubicBezTo>
                  <a:cubicBezTo>
                    <a:pt x="18" y="4"/>
                    <a:pt x="14" y="0"/>
                    <a:pt x="9" y="0"/>
                  </a:cubicBezTo>
                  <a:cubicBezTo>
                    <a:pt x="4" y="1"/>
                    <a:pt x="0" y="5"/>
                    <a:pt x="0" y="10"/>
                  </a:cubicBezTo>
                  <a:cubicBezTo>
                    <a:pt x="0" y="16"/>
                    <a:pt x="4" y="20"/>
                    <a:pt x="10" y="19"/>
                  </a:cubicBezTo>
                </a:path>
              </a:pathLst>
            </a:custGeom>
            <a:solidFill>
              <a:srgbClr val="95E61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Tree>
    <p:extLst>
      <p:ext uri="{BB962C8B-B14F-4D97-AF65-F5344CB8AC3E}">
        <p14:creationId xmlns:p14="http://schemas.microsoft.com/office/powerpoint/2010/main" val="349158916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4 Pie Charts ">
    <p:bg>
      <p:bgRef idx="1001">
        <a:schemeClr val="bg1"/>
      </p:bgRef>
    </p:bg>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55C88D47-86DF-4336-A768-786DBD0060C8}"/>
              </a:ext>
            </a:extLst>
          </p:cNvPr>
          <p:cNvSpPr/>
          <p:nvPr userDrawn="1"/>
        </p:nvSpPr>
        <p:spPr>
          <a:xfrm>
            <a:off x="0" y="1773238"/>
            <a:ext cx="12192000" cy="3023914"/>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8" name="Chart Placeholder 29">
            <a:extLst>
              <a:ext uri="{FF2B5EF4-FFF2-40B4-BE49-F238E27FC236}">
                <a16:creationId xmlns:a16="http://schemas.microsoft.com/office/drawing/2014/main" id="{6F232C89-BD5F-4CA7-A3AA-F6F1576CFE6E}"/>
              </a:ext>
            </a:extLst>
          </p:cNvPr>
          <p:cNvSpPr>
            <a:spLocks noGrp="1"/>
          </p:cNvSpPr>
          <p:nvPr>
            <p:ph type="chart" sz="quarter" idx="39"/>
          </p:nvPr>
        </p:nvSpPr>
        <p:spPr>
          <a:xfrm>
            <a:off x="6601524" y="2032333"/>
            <a:ext cx="1728192" cy="1617453"/>
          </a:xfrm>
          <a:prstGeom prst="rect">
            <a:avLst/>
          </a:prstGeom>
        </p:spPr>
        <p:txBody>
          <a:bodyPr anchor="ctr"/>
          <a:lstStyle>
            <a:lvl1pPr algn="ctr">
              <a:defRPr/>
            </a:lvl1pPr>
          </a:lstStyle>
          <a:p>
            <a:endParaRPr lang="pt-PT" dirty="0"/>
          </a:p>
        </p:txBody>
      </p:sp>
      <p:sp>
        <p:nvSpPr>
          <p:cNvPr id="33" name="Text Placeholder 7">
            <a:extLst>
              <a:ext uri="{FF2B5EF4-FFF2-40B4-BE49-F238E27FC236}">
                <a16:creationId xmlns:a16="http://schemas.microsoft.com/office/drawing/2014/main" id="{D9223961-F190-4765-ADD3-748B8A88C5A4}"/>
              </a:ext>
            </a:extLst>
          </p:cNvPr>
          <p:cNvSpPr>
            <a:spLocks noGrp="1"/>
          </p:cNvSpPr>
          <p:nvPr>
            <p:ph type="body" sz="quarter" idx="34" hasCustomPrompt="1"/>
          </p:nvPr>
        </p:nvSpPr>
        <p:spPr>
          <a:xfrm>
            <a:off x="911424"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0" name="Chart Placeholder 29">
            <a:extLst>
              <a:ext uri="{FF2B5EF4-FFF2-40B4-BE49-F238E27FC236}">
                <a16:creationId xmlns:a16="http://schemas.microsoft.com/office/drawing/2014/main" id="{667CB86F-C1D1-4D9A-BBD9-57EF8C95B524}"/>
              </a:ext>
            </a:extLst>
          </p:cNvPr>
          <p:cNvSpPr>
            <a:spLocks noGrp="1"/>
          </p:cNvSpPr>
          <p:nvPr userDrawn="1">
            <p:ph type="chart" sz="quarter" idx="10"/>
          </p:nvPr>
        </p:nvSpPr>
        <p:spPr>
          <a:xfrm>
            <a:off x="1235460" y="2027570"/>
            <a:ext cx="1728192" cy="1617453"/>
          </a:xfrm>
          <a:prstGeom prst="rect">
            <a:avLst/>
          </a:prstGeom>
        </p:spPr>
        <p:txBody>
          <a:bodyPr anchor="ctr"/>
          <a:lstStyle>
            <a:lvl1pPr algn="ctr">
              <a:defRPr/>
            </a:lvl1pPr>
          </a:lstStyle>
          <a:p>
            <a:endParaRPr lang="pt-PT" dirty="0"/>
          </a:p>
        </p:txBody>
      </p:sp>
      <p:sp>
        <p:nvSpPr>
          <p:cNvPr id="32" name="Text Placeholder 31">
            <a:extLst>
              <a:ext uri="{FF2B5EF4-FFF2-40B4-BE49-F238E27FC236}">
                <a16:creationId xmlns:a16="http://schemas.microsoft.com/office/drawing/2014/main" id="{B1204F05-191D-4ACA-AADF-FB43F1F07D83}"/>
              </a:ext>
            </a:extLst>
          </p:cNvPr>
          <p:cNvSpPr>
            <a:spLocks noGrp="1"/>
          </p:cNvSpPr>
          <p:nvPr userDrawn="1">
            <p:ph type="body" sz="quarter" idx="11" hasCustomPrompt="1"/>
          </p:nvPr>
        </p:nvSpPr>
        <p:spPr>
          <a:xfrm>
            <a:off x="1702767" y="2708275"/>
            <a:ext cx="864842" cy="314325"/>
          </a:xfrm>
          <a:prstGeom prst="rect">
            <a:avLst/>
          </a:prstGeom>
        </p:spPr>
        <p:txBody>
          <a:bodyPr anchor="ctr">
            <a:noAutofit/>
          </a:bodyPr>
          <a:lstStyle>
            <a:lvl1pPr algn="ctr">
              <a:defRPr sz="1600" b="1"/>
            </a:lvl1pPr>
          </a:lstStyle>
          <a:p>
            <a:pPr lvl="0"/>
            <a:r>
              <a:rPr lang="pt-PT" dirty="0"/>
              <a:t>XX%</a:t>
            </a:r>
          </a:p>
        </p:txBody>
      </p:sp>
      <p:sp>
        <p:nvSpPr>
          <p:cNvPr id="34" name="Text Placeholder 7">
            <a:extLst>
              <a:ext uri="{FF2B5EF4-FFF2-40B4-BE49-F238E27FC236}">
                <a16:creationId xmlns:a16="http://schemas.microsoft.com/office/drawing/2014/main" id="{3F48228B-C831-497E-A26D-61A81F63E42B}"/>
              </a:ext>
            </a:extLst>
          </p:cNvPr>
          <p:cNvSpPr>
            <a:spLocks noGrp="1"/>
          </p:cNvSpPr>
          <p:nvPr userDrawn="1">
            <p:ph type="body" sz="quarter" idx="35" hasCustomPrompt="1"/>
          </p:nvPr>
        </p:nvSpPr>
        <p:spPr>
          <a:xfrm>
            <a:off x="3594456"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5" name="Chart Placeholder 29">
            <a:extLst>
              <a:ext uri="{FF2B5EF4-FFF2-40B4-BE49-F238E27FC236}">
                <a16:creationId xmlns:a16="http://schemas.microsoft.com/office/drawing/2014/main" id="{D061EF55-20AF-4182-B722-C227F72A880B}"/>
              </a:ext>
            </a:extLst>
          </p:cNvPr>
          <p:cNvSpPr>
            <a:spLocks noGrp="1"/>
          </p:cNvSpPr>
          <p:nvPr userDrawn="1">
            <p:ph type="chart" sz="quarter" idx="36"/>
          </p:nvPr>
        </p:nvSpPr>
        <p:spPr>
          <a:xfrm>
            <a:off x="3918492" y="2027570"/>
            <a:ext cx="1728192" cy="1617453"/>
          </a:xfrm>
          <a:prstGeom prst="rect">
            <a:avLst/>
          </a:prstGeom>
        </p:spPr>
        <p:txBody>
          <a:bodyPr anchor="ctr"/>
          <a:lstStyle>
            <a:lvl1pPr algn="ctr">
              <a:defRPr/>
            </a:lvl1pPr>
          </a:lstStyle>
          <a:p>
            <a:endParaRPr lang="pt-PT" dirty="0"/>
          </a:p>
        </p:txBody>
      </p:sp>
      <p:sp>
        <p:nvSpPr>
          <p:cNvPr id="36" name="Text Placeholder 31">
            <a:extLst>
              <a:ext uri="{FF2B5EF4-FFF2-40B4-BE49-F238E27FC236}">
                <a16:creationId xmlns:a16="http://schemas.microsoft.com/office/drawing/2014/main" id="{E682B04D-D1A2-4B73-BDB4-D4FBD2A9BEF1}"/>
              </a:ext>
            </a:extLst>
          </p:cNvPr>
          <p:cNvSpPr>
            <a:spLocks noGrp="1"/>
          </p:cNvSpPr>
          <p:nvPr userDrawn="1">
            <p:ph type="body" sz="quarter" idx="37" hasCustomPrompt="1"/>
          </p:nvPr>
        </p:nvSpPr>
        <p:spPr>
          <a:xfrm>
            <a:off x="4379763" y="2708275"/>
            <a:ext cx="864842" cy="314325"/>
          </a:xfrm>
          <a:prstGeom prst="rect">
            <a:avLst/>
          </a:prstGeom>
        </p:spPr>
        <p:txBody>
          <a:bodyPr anchor="ctr">
            <a:noAutofit/>
          </a:bodyPr>
          <a:lstStyle>
            <a:lvl1pPr algn="ctr">
              <a:defRPr sz="1600" b="1"/>
            </a:lvl1pPr>
          </a:lstStyle>
          <a:p>
            <a:pPr lvl="0"/>
            <a:r>
              <a:rPr lang="pt-PT" dirty="0"/>
              <a:t>XX%</a:t>
            </a:r>
          </a:p>
        </p:txBody>
      </p:sp>
      <p:sp>
        <p:nvSpPr>
          <p:cNvPr id="37" name="Text Placeholder 7">
            <a:extLst>
              <a:ext uri="{FF2B5EF4-FFF2-40B4-BE49-F238E27FC236}">
                <a16:creationId xmlns:a16="http://schemas.microsoft.com/office/drawing/2014/main" id="{3C81FA68-C8C6-4011-8666-EF35E85DCC96}"/>
              </a:ext>
            </a:extLst>
          </p:cNvPr>
          <p:cNvSpPr>
            <a:spLocks noGrp="1"/>
          </p:cNvSpPr>
          <p:nvPr userDrawn="1">
            <p:ph type="body" sz="quarter" idx="38" hasCustomPrompt="1"/>
          </p:nvPr>
        </p:nvSpPr>
        <p:spPr>
          <a:xfrm>
            <a:off x="6277488"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9" name="Text Placeholder 31">
            <a:extLst>
              <a:ext uri="{FF2B5EF4-FFF2-40B4-BE49-F238E27FC236}">
                <a16:creationId xmlns:a16="http://schemas.microsoft.com/office/drawing/2014/main" id="{9EF5179D-59B1-44D7-BC86-E8A77DCFF84C}"/>
              </a:ext>
            </a:extLst>
          </p:cNvPr>
          <p:cNvSpPr>
            <a:spLocks noGrp="1"/>
          </p:cNvSpPr>
          <p:nvPr userDrawn="1">
            <p:ph type="body" sz="quarter" idx="40" hasCustomPrompt="1"/>
          </p:nvPr>
        </p:nvSpPr>
        <p:spPr>
          <a:xfrm>
            <a:off x="7046763" y="2708275"/>
            <a:ext cx="864842" cy="314325"/>
          </a:xfrm>
          <a:prstGeom prst="rect">
            <a:avLst/>
          </a:prstGeom>
        </p:spPr>
        <p:txBody>
          <a:bodyPr anchor="ctr">
            <a:noAutofit/>
          </a:bodyPr>
          <a:lstStyle>
            <a:lvl1pPr algn="ctr">
              <a:defRPr sz="1600" b="1"/>
            </a:lvl1pPr>
          </a:lstStyle>
          <a:p>
            <a:pPr lvl="0"/>
            <a:r>
              <a:rPr lang="pt-PT" dirty="0"/>
              <a:t>XX%</a:t>
            </a:r>
          </a:p>
        </p:txBody>
      </p:sp>
      <p:sp>
        <p:nvSpPr>
          <p:cNvPr id="40" name="Chart Placeholder 29">
            <a:extLst>
              <a:ext uri="{FF2B5EF4-FFF2-40B4-BE49-F238E27FC236}">
                <a16:creationId xmlns:a16="http://schemas.microsoft.com/office/drawing/2014/main" id="{D076F0C2-9B62-4C55-88BD-5D8F3A4066E8}"/>
              </a:ext>
            </a:extLst>
          </p:cNvPr>
          <p:cNvSpPr>
            <a:spLocks noGrp="1"/>
          </p:cNvSpPr>
          <p:nvPr userDrawn="1">
            <p:ph type="chart" sz="quarter" idx="41"/>
          </p:nvPr>
        </p:nvSpPr>
        <p:spPr>
          <a:xfrm>
            <a:off x="9284556" y="2032333"/>
            <a:ext cx="1728192" cy="1617453"/>
          </a:xfrm>
          <a:prstGeom prst="rect">
            <a:avLst/>
          </a:prstGeom>
        </p:spPr>
        <p:txBody>
          <a:bodyPr anchor="ctr"/>
          <a:lstStyle>
            <a:lvl1pPr algn="ctr">
              <a:defRPr/>
            </a:lvl1pPr>
          </a:lstStyle>
          <a:p>
            <a:endParaRPr lang="pt-PT" dirty="0"/>
          </a:p>
        </p:txBody>
      </p:sp>
      <p:sp>
        <p:nvSpPr>
          <p:cNvPr id="41" name="Text Placeholder 7">
            <a:extLst>
              <a:ext uri="{FF2B5EF4-FFF2-40B4-BE49-F238E27FC236}">
                <a16:creationId xmlns:a16="http://schemas.microsoft.com/office/drawing/2014/main" id="{E7590D3D-14BD-4608-AB95-0952261EAA1C}"/>
              </a:ext>
            </a:extLst>
          </p:cNvPr>
          <p:cNvSpPr>
            <a:spLocks noGrp="1"/>
          </p:cNvSpPr>
          <p:nvPr userDrawn="1">
            <p:ph type="body" sz="quarter" idx="42" hasCustomPrompt="1"/>
          </p:nvPr>
        </p:nvSpPr>
        <p:spPr>
          <a:xfrm>
            <a:off x="8960520"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42" name="Text Placeholder 31">
            <a:extLst>
              <a:ext uri="{FF2B5EF4-FFF2-40B4-BE49-F238E27FC236}">
                <a16:creationId xmlns:a16="http://schemas.microsoft.com/office/drawing/2014/main" id="{93DCB675-62E7-4926-98A4-F120ABA92EBF}"/>
              </a:ext>
            </a:extLst>
          </p:cNvPr>
          <p:cNvSpPr>
            <a:spLocks noGrp="1"/>
          </p:cNvSpPr>
          <p:nvPr userDrawn="1">
            <p:ph type="body" sz="quarter" idx="43" hasCustomPrompt="1"/>
          </p:nvPr>
        </p:nvSpPr>
        <p:spPr>
          <a:xfrm>
            <a:off x="9751863" y="2708275"/>
            <a:ext cx="864842" cy="314325"/>
          </a:xfrm>
          <a:prstGeom prst="rect">
            <a:avLst/>
          </a:prstGeom>
        </p:spPr>
        <p:txBody>
          <a:bodyPr anchor="ctr">
            <a:noAutofit/>
          </a:bodyPr>
          <a:lstStyle>
            <a:lvl1pPr algn="ctr">
              <a:defRPr sz="1600" b="1"/>
            </a:lvl1pPr>
          </a:lstStyle>
          <a:p>
            <a:pPr lvl="0"/>
            <a:r>
              <a:rPr lang="pt-PT" dirty="0"/>
              <a:t>XX%</a:t>
            </a:r>
          </a:p>
        </p:txBody>
      </p:sp>
      <p:sp>
        <p:nvSpPr>
          <p:cNvPr id="43" name="Text Placeholder 7">
            <a:extLst>
              <a:ext uri="{FF2B5EF4-FFF2-40B4-BE49-F238E27FC236}">
                <a16:creationId xmlns:a16="http://schemas.microsoft.com/office/drawing/2014/main" id="{C70FC002-22B1-4B43-A640-05B3543D2B31}"/>
              </a:ext>
            </a:extLst>
          </p:cNvPr>
          <p:cNvSpPr>
            <a:spLocks noGrp="1"/>
          </p:cNvSpPr>
          <p:nvPr userDrawn="1">
            <p:ph type="body" sz="quarter" idx="44" hasCustomPrompt="1"/>
          </p:nvPr>
        </p:nvSpPr>
        <p:spPr>
          <a:xfrm>
            <a:off x="1127448" y="5308653"/>
            <a:ext cx="1656184" cy="576064"/>
          </a:xfrm>
          <a:prstGeom prst="rect">
            <a:avLst/>
          </a:prstGeom>
        </p:spPr>
        <p:txBody>
          <a:bodyPr anchor="ctr">
            <a:noAutofit/>
          </a:bodyPr>
          <a:lstStyle>
            <a:lvl1pPr algn="ctr">
              <a:lnSpc>
                <a:spcPts val="3200"/>
              </a:lnSpc>
              <a:defRPr sz="2800" b="1">
                <a:solidFill>
                  <a:srgbClr val="2B0A3D"/>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xx%</a:t>
            </a:r>
          </a:p>
        </p:txBody>
      </p:sp>
      <p:sp>
        <p:nvSpPr>
          <p:cNvPr id="44" name="Text Placeholder 7">
            <a:extLst>
              <a:ext uri="{FF2B5EF4-FFF2-40B4-BE49-F238E27FC236}">
                <a16:creationId xmlns:a16="http://schemas.microsoft.com/office/drawing/2014/main" id="{8E1CE648-2FAE-4439-A1A4-5BE3863514F4}"/>
              </a:ext>
            </a:extLst>
          </p:cNvPr>
          <p:cNvSpPr>
            <a:spLocks noGrp="1"/>
          </p:cNvSpPr>
          <p:nvPr>
            <p:ph type="body" sz="quarter" idx="45" hasCustomPrompt="1"/>
          </p:nvPr>
        </p:nvSpPr>
        <p:spPr>
          <a:xfrm>
            <a:off x="2883395" y="5163112"/>
            <a:ext cx="8399412" cy="867147"/>
          </a:xfrm>
          <a:prstGeom prst="rect">
            <a:avLst/>
          </a:prstGeom>
        </p:spPr>
        <p:txBody>
          <a:bodyPr anchor="ctr">
            <a:noAutofit/>
          </a:bodyPr>
          <a:lstStyle>
            <a:lvl1pPr algn="l">
              <a:lnSpc>
                <a:spcPts val="1800"/>
              </a:lnSpc>
              <a:spcBef>
                <a:spcPts val="600"/>
              </a:spcBef>
              <a:defRPr sz="16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18"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0"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1"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2"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3"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4167248826"/>
      </p:ext>
    </p:extLst>
  </p:cSld>
  <p:clrMapOvr>
    <a:overrideClrMapping bg1="lt1" tx1="dk1" bg2="lt2" tx2="dk2" accent1="accent1" accent2="accent2" accent3="accent3" accent4="accent4" accent5="accent5" accent6="accent6" hlink="hlink" folHlink="folHlink"/>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3 columns">
    <p:bg>
      <p:bgRef idx="1001">
        <a:schemeClr val="bg1"/>
      </p:bgRef>
    </p:bg>
    <p:spTree>
      <p:nvGrpSpPr>
        <p:cNvPr id="1" name=""/>
        <p:cNvGrpSpPr/>
        <p:nvPr/>
      </p:nvGrpSpPr>
      <p:grpSpPr>
        <a:xfrm>
          <a:off x="0" y="0"/>
          <a:ext cx="0" cy="0"/>
          <a:chOff x="0" y="0"/>
          <a:chExt cx="0" cy="0"/>
        </a:xfrm>
      </p:grpSpPr>
      <p:pic>
        <p:nvPicPr>
          <p:cNvPr id="20" name="Graphic 19">
            <a:extLst>
              <a:ext uri="{FF2B5EF4-FFF2-40B4-BE49-F238E27FC236}">
                <a16:creationId xmlns:a16="http://schemas.microsoft.com/office/drawing/2014/main" id="{F28BC1D5-366F-454F-B964-C24C14979142}"/>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rot="16200000">
            <a:off x="8823521" y="-1667562"/>
            <a:ext cx="1706401" cy="5030555"/>
          </a:xfrm>
          <a:prstGeom prst="rect">
            <a:avLst/>
          </a:prstGeom>
        </p:spPr>
      </p:pic>
      <p:sp>
        <p:nvSpPr>
          <p:cNvPr id="4" name="Rectangle 3">
            <a:extLst>
              <a:ext uri="{FF2B5EF4-FFF2-40B4-BE49-F238E27FC236}">
                <a16:creationId xmlns:a16="http://schemas.microsoft.com/office/drawing/2014/main" id="{9653C8D1-E525-4A1D-BA42-B310FCE0AA96}"/>
              </a:ext>
            </a:extLst>
          </p:cNvPr>
          <p:cNvSpPr/>
          <p:nvPr userDrawn="1"/>
        </p:nvSpPr>
        <p:spPr>
          <a:xfrm>
            <a:off x="407988"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5" name="Rectangle 4">
            <a:extLst>
              <a:ext uri="{FF2B5EF4-FFF2-40B4-BE49-F238E27FC236}">
                <a16:creationId xmlns:a16="http://schemas.microsoft.com/office/drawing/2014/main" id="{5D624820-6891-4116-9EE3-E6D3B41D5557}"/>
              </a:ext>
            </a:extLst>
          </p:cNvPr>
          <p:cNvSpPr/>
          <p:nvPr userDrawn="1"/>
        </p:nvSpPr>
        <p:spPr>
          <a:xfrm>
            <a:off x="4333875"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6" name="Rectangle 5">
            <a:extLst>
              <a:ext uri="{FF2B5EF4-FFF2-40B4-BE49-F238E27FC236}">
                <a16:creationId xmlns:a16="http://schemas.microsoft.com/office/drawing/2014/main" id="{4ED1E18D-CB5A-40D2-9E0C-21B1DC24C582}"/>
              </a:ext>
            </a:extLst>
          </p:cNvPr>
          <p:cNvSpPr/>
          <p:nvPr userDrawn="1"/>
        </p:nvSpPr>
        <p:spPr>
          <a:xfrm>
            <a:off x="8259763" y="2406300"/>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1" name="Text Placeholder 4">
            <a:extLst>
              <a:ext uri="{FF2B5EF4-FFF2-40B4-BE49-F238E27FC236}">
                <a16:creationId xmlns:a16="http://schemas.microsoft.com/office/drawing/2014/main" id="{5714BE43-18D4-460E-A270-8F2FA1EB1FE6}"/>
              </a:ext>
            </a:extLst>
          </p:cNvPr>
          <p:cNvSpPr>
            <a:spLocks noGrp="1"/>
          </p:cNvSpPr>
          <p:nvPr>
            <p:ph type="body" sz="quarter" idx="13" hasCustomPrompt="1"/>
          </p:nvPr>
        </p:nvSpPr>
        <p:spPr>
          <a:xfrm>
            <a:off x="725016" y="3332368"/>
            <a:ext cx="2890194" cy="645047"/>
          </a:xfrm>
          <a:prstGeom prst="rect">
            <a:avLst/>
          </a:prstGeom>
          <a:noFill/>
        </p:spPr>
        <p:txBody>
          <a:bodyPr anchor="ctr">
            <a:noAutofit/>
          </a:bodyPr>
          <a:lstStyle>
            <a:lvl1pPr algn="l">
              <a:lnSpc>
                <a:spcPts val="1800"/>
              </a:lnSpc>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7">
            <a:extLst>
              <a:ext uri="{FF2B5EF4-FFF2-40B4-BE49-F238E27FC236}">
                <a16:creationId xmlns:a16="http://schemas.microsoft.com/office/drawing/2014/main" id="{DF3E2A1A-B668-4C6F-87C6-8F37A241C2C0}"/>
              </a:ext>
            </a:extLst>
          </p:cNvPr>
          <p:cNvSpPr>
            <a:spLocks noGrp="1"/>
          </p:cNvSpPr>
          <p:nvPr>
            <p:ph type="body" sz="quarter" idx="32" hasCustomPrompt="1"/>
          </p:nvPr>
        </p:nvSpPr>
        <p:spPr>
          <a:xfrm>
            <a:off x="725016" y="4079992"/>
            <a:ext cx="2874219" cy="1711208"/>
          </a:xfrm>
          <a:prstGeom prst="rect">
            <a:avLst/>
          </a:prstGeom>
        </p:spPr>
        <p:txBody>
          <a:bodyPr>
            <a:noAutofit/>
          </a:bodyPr>
          <a:lstStyle>
            <a:lvl1pPr>
              <a:lnSpc>
                <a:spcPct val="100000"/>
              </a:lnSpc>
              <a:defRPr sz="1400"/>
            </a:lvl1pPr>
            <a:lvl2pPr>
              <a:lnSpc>
                <a:spcPts val="1400"/>
              </a:lnSpc>
              <a:defRPr sz="1200"/>
            </a:lvl2pPr>
            <a:lvl3pPr>
              <a:lnSpc>
                <a:spcPts val="1300"/>
              </a:lnSpc>
              <a:defRPr sz="1100"/>
            </a:lvl3pPr>
            <a:lvl4pPr>
              <a:lnSpc>
                <a:spcPts val="1200"/>
              </a:lnSpc>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a16="http://schemas.microsoft.com/office/drawing/2014/main" id="{A44485C3-4220-46B7-B1FC-AB2889C2B910}"/>
              </a:ext>
            </a:extLst>
          </p:cNvPr>
          <p:cNvSpPr>
            <a:spLocks noGrp="1"/>
          </p:cNvSpPr>
          <p:nvPr>
            <p:ph type="body" sz="quarter" idx="33" hasCustomPrompt="1"/>
          </p:nvPr>
        </p:nvSpPr>
        <p:spPr>
          <a:xfrm>
            <a:off x="4650903" y="3332368"/>
            <a:ext cx="2890194" cy="645047"/>
          </a:xfrm>
          <a:prstGeom prst="rect">
            <a:avLst/>
          </a:prstGeom>
          <a:noFill/>
        </p:spPr>
        <p:txBody>
          <a:bodyPr anchor="ctr">
            <a:noAutofit/>
          </a:bodyPr>
          <a:lstStyle>
            <a:lvl1pPr algn="l">
              <a:lnSpc>
                <a:spcPts val="1800"/>
              </a:lnSpc>
              <a:defRPr sz="1600" b="1">
                <a:solidFill>
                  <a:srgbClr val="FF304C"/>
                </a:solidFill>
              </a:defRPr>
            </a:lvl1pPr>
            <a:lvl2pPr>
              <a:defRPr sz="1400"/>
            </a:lvl2pPr>
            <a:lvl3pPr>
              <a:defRPr sz="1200"/>
            </a:lvl3pPr>
            <a:lvl4pPr>
              <a:defRPr sz="1100"/>
            </a:lvl4pPr>
            <a:lvl5pPr>
              <a:defRPr sz="1100"/>
            </a:lvl5pPr>
          </a:lstStyle>
          <a:p>
            <a:pPr lvl="0"/>
            <a:r>
              <a:rPr lang="en-US" dirty="0"/>
              <a:t>Click to insert title</a:t>
            </a:r>
          </a:p>
        </p:txBody>
      </p:sp>
      <p:sp>
        <p:nvSpPr>
          <p:cNvPr id="35" name="Text Placeholder 4">
            <a:extLst>
              <a:ext uri="{FF2B5EF4-FFF2-40B4-BE49-F238E27FC236}">
                <a16:creationId xmlns:a16="http://schemas.microsoft.com/office/drawing/2014/main" id="{310CE3C3-B1E7-4F6F-B7BE-DF93DF2ACD74}"/>
              </a:ext>
            </a:extLst>
          </p:cNvPr>
          <p:cNvSpPr>
            <a:spLocks noGrp="1"/>
          </p:cNvSpPr>
          <p:nvPr>
            <p:ph type="body" sz="quarter" idx="35" hasCustomPrompt="1"/>
          </p:nvPr>
        </p:nvSpPr>
        <p:spPr>
          <a:xfrm>
            <a:off x="8576791" y="3332368"/>
            <a:ext cx="2890194" cy="645047"/>
          </a:xfrm>
          <a:prstGeom prst="rect">
            <a:avLst/>
          </a:prstGeom>
          <a:noFill/>
        </p:spPr>
        <p:txBody>
          <a:bodyPr anchor="ctr">
            <a:noAutofit/>
          </a:bodyPr>
          <a:lstStyle>
            <a:lvl1pPr algn="l">
              <a:lnSpc>
                <a:spcPts val="1800"/>
              </a:lnSpc>
              <a:defRPr sz="1600" b="1">
                <a:solidFill>
                  <a:srgbClr val="2C004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7">
            <a:extLst>
              <a:ext uri="{FF2B5EF4-FFF2-40B4-BE49-F238E27FC236}">
                <a16:creationId xmlns:a16="http://schemas.microsoft.com/office/drawing/2014/main" id="{32047331-01BE-47AE-BC0C-B787B1E9553B}"/>
              </a:ext>
            </a:extLst>
          </p:cNvPr>
          <p:cNvSpPr>
            <a:spLocks noGrp="1"/>
          </p:cNvSpPr>
          <p:nvPr>
            <p:ph type="body" sz="quarter" idx="37" hasCustomPrompt="1"/>
          </p:nvPr>
        </p:nvSpPr>
        <p:spPr>
          <a:xfrm>
            <a:off x="8498131" y="295729"/>
            <a:ext cx="2927906" cy="876300"/>
          </a:xfrm>
          <a:prstGeom prst="rect">
            <a:avLst/>
          </a:prstGeom>
        </p:spPr>
        <p:txBody>
          <a:bodyPr anchor="t">
            <a:noAutofit/>
          </a:bodyPr>
          <a:lstStyle>
            <a:lvl1pPr>
              <a:lnSpc>
                <a:spcPct val="100000"/>
              </a:lnSpc>
              <a:defRPr sz="1600" b="1"/>
            </a:lvl1pPr>
            <a:lvl2pPr>
              <a:lnSpc>
                <a:spcPct val="100000"/>
              </a:lnSpc>
              <a:defRPr sz="1600"/>
            </a:lvl2pPr>
            <a:lvl3pPr>
              <a:lnSpc>
                <a:spcPct val="100000"/>
              </a:lnSpc>
              <a:defRPr sz="1600"/>
            </a:lvl3pPr>
            <a:lvl4pPr>
              <a:lnSpc>
                <a:spcPct val="100000"/>
              </a:lnSpc>
              <a:defRPr sz="1600"/>
            </a:lvl4pPr>
            <a:lvl5pPr>
              <a:lnSpc>
                <a:spcPct val="100000"/>
              </a:lnSpc>
              <a:defRPr sz="1600"/>
            </a:lvl5pPr>
          </a:lstStyle>
          <a:p>
            <a:pPr lvl="0"/>
            <a:r>
              <a:rPr lang="en-US" dirty="0"/>
              <a:t>Click to insert text</a:t>
            </a:r>
          </a:p>
        </p:txBody>
      </p:sp>
      <p:pic>
        <p:nvPicPr>
          <p:cNvPr id="15" name="Graphic 14">
            <a:extLst>
              <a:ext uri="{FF2B5EF4-FFF2-40B4-BE49-F238E27FC236}">
                <a16:creationId xmlns:a16="http://schemas.microsoft.com/office/drawing/2014/main" id="{CA70D5E4-F0EE-4368-A09C-60021E85A04E}"/>
              </a:ext>
            </a:extLst>
          </p:cNvPr>
          <p:cNvPicPr>
            <a:picLocks noChangeAspect="1"/>
          </p:cNvPicPr>
          <p:nvPr userDrawn="1"/>
        </p:nvPicPr>
        <p:blipFill rotWithShape="1">
          <a:blip r:embed="rId4">
            <a:extLst>
              <a:ext uri="{96DAC541-7B7A-43D3-8B79-37D633B846F1}">
                <asvg:svgBlip xmlns="" xmlns:asvg="http://schemas.microsoft.com/office/drawing/2016/SVG/main" r:embed="rId5"/>
              </a:ext>
            </a:extLst>
          </a:blip>
          <a:srcRect l="81836" t="-4713" b="16530"/>
          <a:stretch/>
        </p:blipFill>
        <p:spPr>
          <a:xfrm>
            <a:off x="11491419" y="164829"/>
            <a:ext cx="424356" cy="459624"/>
          </a:xfrm>
          <a:prstGeom prst="rect">
            <a:avLst/>
          </a:prstGeom>
        </p:spPr>
      </p:pic>
      <p:sp>
        <p:nvSpPr>
          <p:cNvPr id="26"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6477232"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7"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8"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9" name="Rectangle 27">
            <a:hlinkClick r:id="rId6"/>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38"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39" name="Text Placeholder 7">
            <a:extLst>
              <a:ext uri="{FF2B5EF4-FFF2-40B4-BE49-F238E27FC236}">
                <a16:creationId xmlns:a16="http://schemas.microsoft.com/office/drawing/2014/main" id="{DF3E2A1A-B668-4C6F-87C6-8F37A241C2C0}"/>
              </a:ext>
            </a:extLst>
          </p:cNvPr>
          <p:cNvSpPr>
            <a:spLocks noGrp="1"/>
          </p:cNvSpPr>
          <p:nvPr>
            <p:ph type="body" sz="quarter" idx="38" hasCustomPrompt="1"/>
          </p:nvPr>
        </p:nvSpPr>
        <p:spPr>
          <a:xfrm>
            <a:off x="4666878" y="4079992"/>
            <a:ext cx="2874219" cy="1711208"/>
          </a:xfrm>
          <a:prstGeom prst="rect">
            <a:avLst/>
          </a:prstGeom>
        </p:spPr>
        <p:txBody>
          <a:bodyPr>
            <a:noAutofit/>
          </a:bodyPr>
          <a:lstStyle>
            <a:lvl1pPr>
              <a:lnSpc>
                <a:spcPct val="100000"/>
              </a:lnSpc>
              <a:defRPr sz="1400"/>
            </a:lvl1pPr>
            <a:lvl2pPr>
              <a:lnSpc>
                <a:spcPts val="1400"/>
              </a:lnSpc>
              <a:buClr>
                <a:schemeClr val="accent4"/>
              </a:buClr>
              <a:defRPr sz="1200"/>
            </a:lvl2pPr>
            <a:lvl3pPr>
              <a:lnSpc>
                <a:spcPts val="1300"/>
              </a:lnSpc>
              <a:buClr>
                <a:schemeClr val="accent4"/>
              </a:buClr>
              <a:defRPr sz="1100"/>
            </a:lvl3pPr>
            <a:lvl4pPr>
              <a:lnSpc>
                <a:spcPts val="1200"/>
              </a:lnSpc>
              <a:buClr>
                <a:schemeClr val="accent4"/>
              </a:buClr>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40" name="Text Placeholder 7">
            <a:extLst>
              <a:ext uri="{FF2B5EF4-FFF2-40B4-BE49-F238E27FC236}">
                <a16:creationId xmlns:a16="http://schemas.microsoft.com/office/drawing/2014/main" id="{DF3E2A1A-B668-4C6F-87C6-8F37A241C2C0}"/>
              </a:ext>
            </a:extLst>
          </p:cNvPr>
          <p:cNvSpPr>
            <a:spLocks noGrp="1"/>
          </p:cNvSpPr>
          <p:nvPr>
            <p:ph type="body" sz="quarter" idx="39" hasCustomPrompt="1"/>
          </p:nvPr>
        </p:nvSpPr>
        <p:spPr>
          <a:xfrm>
            <a:off x="8592766" y="4079992"/>
            <a:ext cx="2874219" cy="1711208"/>
          </a:xfrm>
          <a:prstGeom prst="rect">
            <a:avLst/>
          </a:prstGeom>
        </p:spPr>
        <p:txBody>
          <a:bodyPr>
            <a:noAutofit/>
          </a:bodyPr>
          <a:lstStyle>
            <a:lvl1pPr>
              <a:lnSpc>
                <a:spcPct val="100000"/>
              </a:lnSpc>
              <a:defRPr sz="1400"/>
            </a:lvl1pPr>
            <a:lvl2pPr>
              <a:lnSpc>
                <a:spcPts val="1400"/>
              </a:lnSpc>
              <a:buClr>
                <a:schemeClr val="accent3"/>
              </a:buClr>
              <a:defRPr sz="1200"/>
            </a:lvl2pPr>
            <a:lvl3pPr>
              <a:lnSpc>
                <a:spcPts val="1300"/>
              </a:lnSpc>
              <a:buClr>
                <a:schemeClr val="accent3"/>
              </a:buClr>
              <a:defRPr sz="1100"/>
            </a:lvl3pPr>
            <a:lvl4pPr>
              <a:lnSpc>
                <a:spcPts val="1200"/>
              </a:lnSpc>
              <a:buClr>
                <a:schemeClr val="accent3"/>
              </a:buClr>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333213513"/>
      </p:ext>
    </p:extLst>
  </p:cSld>
  <p:clrMapOvr>
    <a:overrideClrMapping bg1="lt1" tx1="dk1" bg2="lt2" tx2="dk2" accent1="accent1" accent2="accent2" accent3="accent3" accent4="accent4" accent5="accent5" accent6="accent6" hlink="hlink" folHlink="folHlink"/>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3 bullets with highlights">
    <p:bg>
      <p:bgRef idx="1001">
        <a:schemeClr val="bg1"/>
      </p:bgRef>
    </p:bg>
    <p:spTree>
      <p:nvGrpSpPr>
        <p:cNvPr id="1" name=""/>
        <p:cNvGrpSpPr/>
        <p:nvPr/>
      </p:nvGrpSpPr>
      <p:grpSpPr>
        <a:xfrm>
          <a:off x="0" y="0"/>
          <a:ext cx="0" cy="0"/>
          <a:chOff x="0" y="0"/>
          <a:chExt cx="0" cy="0"/>
        </a:xfrm>
      </p:grpSpPr>
      <p:sp>
        <p:nvSpPr>
          <p:cNvPr id="41" name="Oval 20">
            <a:extLst>
              <a:ext uri="{FF2B5EF4-FFF2-40B4-BE49-F238E27FC236}">
                <a16:creationId xmlns:a16="http://schemas.microsoft.com/office/drawing/2014/main" id="{ADB39E78-E9B7-40CD-9999-E8302C610DC2}"/>
              </a:ext>
            </a:extLst>
          </p:cNvPr>
          <p:cNvSpPr/>
          <p:nvPr userDrawn="1"/>
        </p:nvSpPr>
        <p:spPr>
          <a:xfrm>
            <a:off x="5563594" y="4734095"/>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2" name="Oval 20">
            <a:extLst>
              <a:ext uri="{FF2B5EF4-FFF2-40B4-BE49-F238E27FC236}">
                <a16:creationId xmlns:a16="http://schemas.microsoft.com/office/drawing/2014/main" id="{80DEC651-0810-4FD4-A2CA-C54974433D45}"/>
              </a:ext>
            </a:extLst>
          </p:cNvPr>
          <p:cNvSpPr/>
          <p:nvPr userDrawn="1"/>
        </p:nvSpPr>
        <p:spPr>
          <a:xfrm>
            <a:off x="5563595" y="2944149"/>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3" name="Oval 20">
            <a:extLst>
              <a:ext uri="{FF2B5EF4-FFF2-40B4-BE49-F238E27FC236}">
                <a16:creationId xmlns:a16="http://schemas.microsoft.com/office/drawing/2014/main" id="{4F0142AD-298C-4A60-9F24-035D4F3F07D0}"/>
              </a:ext>
            </a:extLst>
          </p:cNvPr>
          <p:cNvSpPr/>
          <p:nvPr userDrawn="1"/>
        </p:nvSpPr>
        <p:spPr>
          <a:xfrm>
            <a:off x="5516146" y="1186056"/>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Rectangle 12">
            <a:extLst>
              <a:ext uri="{FF2B5EF4-FFF2-40B4-BE49-F238E27FC236}">
                <a16:creationId xmlns:a16="http://schemas.microsoft.com/office/drawing/2014/main" id="{9455EBB8-DB3C-45D2-B02F-0B36A58E555B}"/>
              </a:ext>
            </a:extLst>
          </p:cNvPr>
          <p:cNvSpPr/>
          <p:nvPr userDrawn="1"/>
        </p:nvSpPr>
        <p:spPr>
          <a:xfrm>
            <a:off x="-1" y="0"/>
            <a:ext cx="4749299"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pic>
        <p:nvPicPr>
          <p:cNvPr id="14" name="Graphic 41">
            <a:extLst>
              <a:ext uri="{FF2B5EF4-FFF2-40B4-BE49-F238E27FC236}">
                <a16:creationId xmlns:a16="http://schemas.microsoft.com/office/drawing/2014/main" id="{39882BC4-7320-49FC-B1BE-AEB377EFC01A}"/>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t="7669"/>
          <a:stretch>
            <a:fillRect/>
          </a:stretch>
        </p:blipFill>
        <p:spPr>
          <a:xfrm rot="7221508" flipH="1" flipV="1">
            <a:off x="-510401" y="-999749"/>
            <a:ext cx="4694967" cy="4418573"/>
          </a:xfrm>
          <a:custGeom>
            <a:avLst/>
            <a:gdLst>
              <a:gd name="connsiteX0" fmla="*/ 0 w 6728158"/>
              <a:gd name="connsiteY0" fmla="*/ 6332069 h 6332069"/>
              <a:gd name="connsiteX1" fmla="*/ 6728158 w 6728158"/>
              <a:gd name="connsiteY1" fmla="*/ 6332069 h 6332069"/>
              <a:gd name="connsiteX2" fmla="*/ 6728158 w 6728158"/>
              <a:gd name="connsiteY2" fmla="*/ 5480387 h 6332069"/>
              <a:gd name="connsiteX3" fmla="*/ 3518172 w 6728158"/>
              <a:gd name="connsiteY3" fmla="*/ 0 h 6332069"/>
              <a:gd name="connsiteX4" fmla="*/ 0 w 6728158"/>
              <a:gd name="connsiteY4" fmla="*/ 2060673 h 6332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158" h="6332069">
                <a:moveTo>
                  <a:pt x="0" y="6332069"/>
                </a:moveTo>
                <a:lnTo>
                  <a:pt x="6728158" y="6332069"/>
                </a:lnTo>
                <a:lnTo>
                  <a:pt x="6728158" y="5480387"/>
                </a:lnTo>
                <a:lnTo>
                  <a:pt x="3518172" y="0"/>
                </a:lnTo>
                <a:lnTo>
                  <a:pt x="0" y="2060673"/>
                </a:lnTo>
                <a:close/>
              </a:path>
            </a:pathLst>
          </a:custGeom>
        </p:spPr>
      </p:pic>
      <p:sp>
        <p:nvSpPr>
          <p:cNvPr id="24" name="Text Placeholder 4">
            <a:extLst>
              <a:ext uri="{FF2B5EF4-FFF2-40B4-BE49-F238E27FC236}">
                <a16:creationId xmlns:a16="http://schemas.microsoft.com/office/drawing/2014/main" id="{B7C16A20-D927-494E-94A9-49AF2E1FA010}"/>
              </a:ext>
            </a:extLst>
          </p:cNvPr>
          <p:cNvSpPr>
            <a:spLocks noGrp="1"/>
          </p:cNvSpPr>
          <p:nvPr>
            <p:ph type="body" sz="quarter" idx="35" hasCustomPrompt="1"/>
          </p:nvPr>
        </p:nvSpPr>
        <p:spPr>
          <a:xfrm>
            <a:off x="5713875" y="1525457"/>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5" name="Text Placeholder 4">
            <a:extLst>
              <a:ext uri="{FF2B5EF4-FFF2-40B4-BE49-F238E27FC236}">
                <a16:creationId xmlns:a16="http://schemas.microsoft.com/office/drawing/2014/main" id="{936BACCD-6FBF-486E-81CB-3462560DA2CE}"/>
              </a:ext>
            </a:extLst>
          </p:cNvPr>
          <p:cNvSpPr>
            <a:spLocks noGrp="1"/>
          </p:cNvSpPr>
          <p:nvPr>
            <p:ph type="body" sz="quarter" idx="36" hasCustomPrompt="1"/>
          </p:nvPr>
        </p:nvSpPr>
        <p:spPr>
          <a:xfrm>
            <a:off x="5713875" y="3284120"/>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6" name="Text Placeholder 4">
            <a:extLst>
              <a:ext uri="{FF2B5EF4-FFF2-40B4-BE49-F238E27FC236}">
                <a16:creationId xmlns:a16="http://schemas.microsoft.com/office/drawing/2014/main" id="{48E9C506-31EA-4D04-B660-3B4DB0704112}"/>
              </a:ext>
            </a:extLst>
          </p:cNvPr>
          <p:cNvSpPr>
            <a:spLocks noGrp="1"/>
          </p:cNvSpPr>
          <p:nvPr>
            <p:ph type="body" sz="quarter" idx="37" hasCustomPrompt="1"/>
          </p:nvPr>
        </p:nvSpPr>
        <p:spPr>
          <a:xfrm>
            <a:off x="5713875" y="5061942"/>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7" name="Text Placeholder 7">
            <a:extLst>
              <a:ext uri="{FF2B5EF4-FFF2-40B4-BE49-F238E27FC236}">
                <a16:creationId xmlns:a16="http://schemas.microsoft.com/office/drawing/2014/main" id="{9949BCD6-E419-4ED2-9061-402DD5FF2406}"/>
              </a:ext>
            </a:extLst>
          </p:cNvPr>
          <p:cNvSpPr>
            <a:spLocks noGrp="1"/>
          </p:cNvSpPr>
          <p:nvPr>
            <p:ph type="body" sz="quarter" idx="38" hasCustomPrompt="1"/>
          </p:nvPr>
        </p:nvSpPr>
        <p:spPr>
          <a:xfrm>
            <a:off x="426716" y="3367132"/>
            <a:ext cx="3670826" cy="2993216"/>
          </a:xfrm>
          <a:prstGeom prst="rect">
            <a:avLst/>
          </a:prstGeom>
        </p:spPr>
        <p:txBody>
          <a:bodyPr>
            <a:noAutofit/>
          </a:bodyPr>
          <a:lstStyle>
            <a:lvl1pPr>
              <a:lnSpc>
                <a:spcPts val="2200"/>
              </a:lnSpc>
              <a:defRPr sz="1800"/>
            </a:lvl1pPr>
            <a:lvl2pPr>
              <a:lnSpc>
                <a:spcPts val="1800"/>
              </a:lnSpc>
              <a:buClr>
                <a:schemeClr val="accent3"/>
              </a:buClr>
              <a:defRPr sz="1600"/>
            </a:lvl2pPr>
            <a:lvl3pPr>
              <a:lnSpc>
                <a:spcPts val="1600"/>
              </a:lnSpc>
              <a:buClr>
                <a:schemeClr val="accent3"/>
              </a:buClr>
              <a:defRPr sz="1400"/>
            </a:lvl3pPr>
            <a:lvl4pPr>
              <a:lnSpc>
                <a:spcPts val="1400"/>
              </a:lnSpc>
              <a:buClr>
                <a:schemeClr val="accent3"/>
              </a:buClr>
              <a:defRPr sz="12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5"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2"/>
            <a:ext cx="2663676" cy="1584027"/>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6" name="Text Placeholder 4">
            <a:extLst>
              <a:ext uri="{FF2B5EF4-FFF2-40B4-BE49-F238E27FC236}">
                <a16:creationId xmlns:a16="http://schemas.microsoft.com/office/drawing/2014/main" id="{04C1CAD0-39C3-4CE2-A9E9-8CA99EFF5357}"/>
              </a:ext>
            </a:extLst>
          </p:cNvPr>
          <p:cNvSpPr>
            <a:spLocks noGrp="1"/>
          </p:cNvSpPr>
          <p:nvPr>
            <p:ph type="body" sz="quarter" idx="13" hasCustomPrompt="1"/>
          </p:nvPr>
        </p:nvSpPr>
        <p:spPr>
          <a:xfrm>
            <a:off x="6917889" y="825195"/>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17" name="Text Placeholder 7">
            <a:extLst>
              <a:ext uri="{FF2B5EF4-FFF2-40B4-BE49-F238E27FC236}">
                <a16:creationId xmlns:a16="http://schemas.microsoft.com/office/drawing/2014/main" id="{9228FC83-C11D-47F2-8BDE-B10D125E5E87}"/>
              </a:ext>
            </a:extLst>
          </p:cNvPr>
          <p:cNvSpPr>
            <a:spLocks noGrp="1"/>
          </p:cNvSpPr>
          <p:nvPr>
            <p:ph type="body" sz="quarter" idx="32" hasCustomPrompt="1"/>
          </p:nvPr>
        </p:nvSpPr>
        <p:spPr>
          <a:xfrm>
            <a:off x="6917889" y="1268413"/>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a16="http://schemas.microsoft.com/office/drawing/2014/main" id="{04C1CAD0-39C3-4CE2-A9E9-8CA99EFF5357}"/>
              </a:ext>
            </a:extLst>
          </p:cNvPr>
          <p:cNvSpPr>
            <a:spLocks noGrp="1"/>
          </p:cNvSpPr>
          <p:nvPr>
            <p:ph type="body" sz="quarter" idx="39" hasCustomPrompt="1"/>
          </p:nvPr>
        </p:nvSpPr>
        <p:spPr>
          <a:xfrm>
            <a:off x="6917889" y="2583858"/>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7">
            <a:extLst>
              <a:ext uri="{FF2B5EF4-FFF2-40B4-BE49-F238E27FC236}">
                <a16:creationId xmlns:a16="http://schemas.microsoft.com/office/drawing/2014/main" id="{9228FC83-C11D-47F2-8BDE-B10D125E5E87}"/>
              </a:ext>
            </a:extLst>
          </p:cNvPr>
          <p:cNvSpPr>
            <a:spLocks noGrp="1"/>
          </p:cNvSpPr>
          <p:nvPr>
            <p:ph type="body" sz="quarter" idx="40" hasCustomPrompt="1"/>
          </p:nvPr>
        </p:nvSpPr>
        <p:spPr>
          <a:xfrm>
            <a:off x="6917889" y="3027076"/>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5" name="Text Placeholder 4">
            <a:extLst>
              <a:ext uri="{FF2B5EF4-FFF2-40B4-BE49-F238E27FC236}">
                <a16:creationId xmlns:a16="http://schemas.microsoft.com/office/drawing/2014/main" id="{04C1CAD0-39C3-4CE2-A9E9-8CA99EFF5357}"/>
              </a:ext>
            </a:extLst>
          </p:cNvPr>
          <p:cNvSpPr>
            <a:spLocks noGrp="1"/>
          </p:cNvSpPr>
          <p:nvPr>
            <p:ph type="body" sz="quarter" idx="41" hasCustomPrompt="1"/>
          </p:nvPr>
        </p:nvSpPr>
        <p:spPr>
          <a:xfrm>
            <a:off x="6917889" y="4361680"/>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6" name="Text Placeholder 7">
            <a:extLst>
              <a:ext uri="{FF2B5EF4-FFF2-40B4-BE49-F238E27FC236}">
                <a16:creationId xmlns:a16="http://schemas.microsoft.com/office/drawing/2014/main" id="{9228FC83-C11D-47F2-8BDE-B10D125E5E87}"/>
              </a:ext>
            </a:extLst>
          </p:cNvPr>
          <p:cNvSpPr>
            <a:spLocks noGrp="1"/>
          </p:cNvSpPr>
          <p:nvPr>
            <p:ph type="body" sz="quarter" idx="42" hasCustomPrompt="1"/>
          </p:nvPr>
        </p:nvSpPr>
        <p:spPr>
          <a:xfrm>
            <a:off x="6917889" y="4804898"/>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7"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39" name="Rectangle 27">
            <a:hlinkClick r:id="rId4"/>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40" name="Retângulo 43">
            <a:extLst>
              <a:ext uri="{FF2B5EF4-FFF2-40B4-BE49-F238E27FC236}">
                <a16:creationId xmlns:a16="http://schemas.microsoft.com/office/drawing/2014/main" id="{834ADCB4-BFB1-450D-8F6D-64217F4CD92C}"/>
              </a:ext>
            </a:extLst>
          </p:cNvPr>
          <p:cNvSpPr/>
          <p:nvPr userDrawn="1"/>
        </p:nvSpPr>
        <p:spPr>
          <a:xfrm>
            <a:off x="9560327"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288354996"/>
      </p:ext>
    </p:extLst>
  </p:cSld>
  <p:clrMapOvr>
    <a:overrideClrMapping bg1="lt1" tx1="dk1" bg2="lt2" tx2="dk2" accent1="accent1" accent2="accent2" accent3="accent3" accent4="accent4" accent5="accent5" accent6="accent6" hlink="hlink" folHlink="folHlink"/>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Contact information">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id="{EC1A94F9-DC7A-4538-8277-70A44CA10105}"/>
              </a:ext>
            </a:extLst>
          </p:cNvPr>
          <p:cNvSpPr>
            <a:spLocks noGrp="1"/>
          </p:cNvSpPr>
          <p:nvPr>
            <p:ph type="pic" sz="quarter" idx="10"/>
          </p:nvPr>
        </p:nvSpPr>
        <p:spPr>
          <a:xfrm>
            <a:off x="624115" y="1903413"/>
            <a:ext cx="1452563" cy="1671637"/>
          </a:xfrm>
          <a:prstGeom prst="rect">
            <a:avLst/>
          </a:prstGeom>
          <a:solidFill>
            <a:srgbClr val="D9D9D9"/>
          </a:solidFill>
        </p:spPr>
        <p:txBody>
          <a:bodyPr anchor="ctr"/>
          <a:lstStyle>
            <a:lvl1pPr algn="ctr">
              <a:defRPr/>
            </a:lvl1pPr>
          </a:lstStyle>
          <a:p>
            <a:endParaRPr lang="pt-PT"/>
          </a:p>
        </p:txBody>
      </p:sp>
      <p:sp>
        <p:nvSpPr>
          <p:cNvPr id="19" name="Picture Placeholder 17">
            <a:extLst>
              <a:ext uri="{FF2B5EF4-FFF2-40B4-BE49-F238E27FC236}">
                <a16:creationId xmlns:a16="http://schemas.microsoft.com/office/drawing/2014/main" id="{74E803A8-AB56-45EC-B2C1-515FBB73BB37}"/>
              </a:ext>
            </a:extLst>
          </p:cNvPr>
          <p:cNvSpPr>
            <a:spLocks noGrp="1"/>
          </p:cNvSpPr>
          <p:nvPr>
            <p:ph type="pic" sz="quarter" idx="11"/>
          </p:nvPr>
        </p:nvSpPr>
        <p:spPr>
          <a:xfrm>
            <a:off x="6455195" y="1903413"/>
            <a:ext cx="1452563" cy="1671637"/>
          </a:xfrm>
          <a:prstGeom prst="rect">
            <a:avLst/>
          </a:prstGeom>
          <a:solidFill>
            <a:srgbClr val="D9D9D9"/>
          </a:solidFill>
        </p:spPr>
        <p:txBody>
          <a:bodyPr anchor="ctr"/>
          <a:lstStyle>
            <a:lvl1pPr algn="ctr">
              <a:defRPr/>
            </a:lvl1pPr>
          </a:lstStyle>
          <a:p>
            <a:endParaRPr lang="pt-PT"/>
          </a:p>
        </p:txBody>
      </p:sp>
      <p:sp>
        <p:nvSpPr>
          <p:cNvPr id="20" name="Picture Placeholder 17">
            <a:extLst>
              <a:ext uri="{FF2B5EF4-FFF2-40B4-BE49-F238E27FC236}">
                <a16:creationId xmlns:a16="http://schemas.microsoft.com/office/drawing/2014/main" id="{9D1BE315-6BE9-4C05-9EDD-2BF1E943154E}"/>
              </a:ext>
            </a:extLst>
          </p:cNvPr>
          <p:cNvSpPr>
            <a:spLocks noGrp="1"/>
          </p:cNvSpPr>
          <p:nvPr>
            <p:ph type="pic" sz="quarter" idx="12"/>
          </p:nvPr>
        </p:nvSpPr>
        <p:spPr>
          <a:xfrm>
            <a:off x="624115" y="4379453"/>
            <a:ext cx="1452563" cy="1671637"/>
          </a:xfrm>
          <a:prstGeom prst="rect">
            <a:avLst/>
          </a:prstGeom>
          <a:solidFill>
            <a:srgbClr val="D9D9D9"/>
          </a:solidFill>
        </p:spPr>
        <p:txBody>
          <a:bodyPr anchor="ctr"/>
          <a:lstStyle>
            <a:lvl1pPr algn="ctr">
              <a:defRPr/>
            </a:lvl1pPr>
          </a:lstStyle>
          <a:p>
            <a:endParaRPr lang="pt-PT"/>
          </a:p>
        </p:txBody>
      </p:sp>
      <p:sp>
        <p:nvSpPr>
          <p:cNvPr id="21" name="Picture Placeholder 17">
            <a:extLst>
              <a:ext uri="{FF2B5EF4-FFF2-40B4-BE49-F238E27FC236}">
                <a16:creationId xmlns:a16="http://schemas.microsoft.com/office/drawing/2014/main" id="{1281E9B6-7C84-4FF5-B198-C8FC0C8924EE}"/>
              </a:ext>
            </a:extLst>
          </p:cNvPr>
          <p:cNvSpPr>
            <a:spLocks noGrp="1"/>
          </p:cNvSpPr>
          <p:nvPr>
            <p:ph type="pic" sz="quarter" idx="13"/>
          </p:nvPr>
        </p:nvSpPr>
        <p:spPr>
          <a:xfrm>
            <a:off x="6455195" y="4379453"/>
            <a:ext cx="1452563" cy="1671637"/>
          </a:xfrm>
          <a:prstGeom prst="rect">
            <a:avLst/>
          </a:prstGeom>
          <a:solidFill>
            <a:srgbClr val="D9D9D9"/>
          </a:solidFill>
        </p:spPr>
        <p:txBody>
          <a:bodyPr anchor="ctr"/>
          <a:lstStyle>
            <a:lvl1pPr algn="ctr">
              <a:defRPr/>
            </a:lvl1pPr>
          </a:lstStyle>
          <a:p>
            <a:endParaRPr lang="pt-PT"/>
          </a:p>
        </p:txBody>
      </p:sp>
      <p:sp>
        <p:nvSpPr>
          <p:cNvPr id="11"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3"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7" name="Text Placeholder 7">
            <a:extLst>
              <a:ext uri="{FF2B5EF4-FFF2-40B4-BE49-F238E27FC236}">
                <a16:creationId xmlns:a16="http://schemas.microsoft.com/office/drawing/2014/main" id="{9228FC83-C11D-47F2-8BDE-B10D125E5E87}"/>
              </a:ext>
            </a:extLst>
          </p:cNvPr>
          <p:cNvSpPr>
            <a:spLocks noGrp="1"/>
          </p:cNvSpPr>
          <p:nvPr>
            <p:ph type="body" sz="quarter" idx="32" hasCustomPrompt="1"/>
          </p:nvPr>
        </p:nvSpPr>
        <p:spPr>
          <a:xfrm>
            <a:off x="2207568" y="190341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4" name="Text Placeholder 7">
            <a:extLst>
              <a:ext uri="{FF2B5EF4-FFF2-40B4-BE49-F238E27FC236}">
                <a16:creationId xmlns:a16="http://schemas.microsoft.com/office/drawing/2014/main" id="{9228FC83-C11D-47F2-8BDE-B10D125E5E87}"/>
              </a:ext>
            </a:extLst>
          </p:cNvPr>
          <p:cNvSpPr>
            <a:spLocks noGrp="1"/>
          </p:cNvSpPr>
          <p:nvPr>
            <p:ph type="body" sz="quarter" idx="33" hasCustomPrompt="1"/>
          </p:nvPr>
        </p:nvSpPr>
        <p:spPr>
          <a:xfrm>
            <a:off x="8040043" y="190341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7" name="Text Placeholder 7">
            <a:extLst>
              <a:ext uri="{FF2B5EF4-FFF2-40B4-BE49-F238E27FC236}">
                <a16:creationId xmlns:a16="http://schemas.microsoft.com/office/drawing/2014/main" id="{9228FC83-C11D-47F2-8BDE-B10D125E5E87}"/>
              </a:ext>
            </a:extLst>
          </p:cNvPr>
          <p:cNvSpPr>
            <a:spLocks noGrp="1"/>
          </p:cNvSpPr>
          <p:nvPr>
            <p:ph type="body" sz="quarter" idx="34" hasCustomPrompt="1"/>
          </p:nvPr>
        </p:nvSpPr>
        <p:spPr>
          <a:xfrm>
            <a:off x="2207568" y="437945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8"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8040043" y="437945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78512580"/>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Contact details">
    <p:spTree>
      <p:nvGrpSpPr>
        <p:cNvPr id="1" name=""/>
        <p:cNvGrpSpPr/>
        <p:nvPr/>
      </p:nvGrpSpPr>
      <p:grpSpPr>
        <a:xfrm>
          <a:off x="0" y="0"/>
          <a:ext cx="0" cy="0"/>
          <a:chOff x="0" y="0"/>
          <a:chExt cx="0" cy="0"/>
        </a:xfrm>
      </p:grpSpPr>
      <p:sp>
        <p:nvSpPr>
          <p:cNvPr id="15" name="Text Placeholder 4">
            <a:extLst>
              <a:ext uri="{FF2B5EF4-FFF2-40B4-BE49-F238E27FC236}">
                <a16:creationId xmlns:a16="http://schemas.microsoft.com/office/drawing/2014/main" id="{38EB8B05-1295-4FBE-8D2F-3BFEB534AE51}"/>
              </a:ext>
            </a:extLst>
          </p:cNvPr>
          <p:cNvSpPr>
            <a:spLocks noGrp="1"/>
          </p:cNvSpPr>
          <p:nvPr>
            <p:ph type="body" sz="quarter" idx="29"/>
          </p:nvPr>
        </p:nvSpPr>
        <p:spPr>
          <a:xfrm>
            <a:off x="6638114" y="662159"/>
            <a:ext cx="4883669"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dirty="0"/>
              <a:t>Edit Master text styles</a:t>
            </a:r>
          </a:p>
        </p:txBody>
      </p:sp>
      <p:sp>
        <p:nvSpPr>
          <p:cNvPr id="16" name="Text Placeholder 4">
            <a:extLst>
              <a:ext uri="{FF2B5EF4-FFF2-40B4-BE49-F238E27FC236}">
                <a16:creationId xmlns:a16="http://schemas.microsoft.com/office/drawing/2014/main" id="{89F369BB-997D-4351-8E94-506F593BC826}"/>
              </a:ext>
            </a:extLst>
          </p:cNvPr>
          <p:cNvSpPr>
            <a:spLocks noGrp="1"/>
          </p:cNvSpPr>
          <p:nvPr>
            <p:ph type="body" sz="quarter" idx="30"/>
          </p:nvPr>
        </p:nvSpPr>
        <p:spPr>
          <a:xfrm>
            <a:off x="6638114" y="4374297"/>
            <a:ext cx="4883669"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dirty="0"/>
              <a:t>Edit Master text styles</a:t>
            </a:r>
          </a:p>
        </p:txBody>
      </p:sp>
      <p:sp>
        <p:nvSpPr>
          <p:cNvPr id="17" name="Text Placeholder 7">
            <a:extLst>
              <a:ext uri="{FF2B5EF4-FFF2-40B4-BE49-F238E27FC236}">
                <a16:creationId xmlns:a16="http://schemas.microsoft.com/office/drawing/2014/main" id="{1DC896E0-16D3-438F-B293-ED80E1183A74}"/>
              </a:ext>
            </a:extLst>
          </p:cNvPr>
          <p:cNvSpPr>
            <a:spLocks noGrp="1"/>
          </p:cNvSpPr>
          <p:nvPr>
            <p:ph type="body" sz="quarter" idx="31"/>
          </p:nvPr>
        </p:nvSpPr>
        <p:spPr>
          <a:xfrm>
            <a:off x="6638113" y="4810699"/>
            <a:ext cx="4883670" cy="1717101"/>
          </a:xfrm>
          <a:prstGeom prst="rect">
            <a:avLst/>
          </a:prstGeom>
        </p:spPr>
        <p:txBody>
          <a:bodyPr>
            <a:noAutofit/>
          </a:bodyPr>
          <a:lstStyle>
            <a:lvl1pPr>
              <a:lnSpc>
                <a:spcPts val="1600"/>
              </a:lnSpc>
              <a:defRPr sz="1400"/>
            </a:lvl1pPr>
            <a:lvl2pPr marL="173038" indent="-168275">
              <a:lnSpc>
                <a:spcPts val="1400"/>
              </a:lnSpc>
              <a:defRPr sz="1200"/>
            </a:lvl2pPr>
            <a:lvl3pPr marL="347663" indent="-174625">
              <a:lnSpc>
                <a:spcPts val="1200"/>
              </a:lnSpc>
              <a:defRPr sz="1100"/>
            </a:lvl3pPr>
            <a:lvl4pPr marL="404813" indent="-115888">
              <a:lnSpc>
                <a:spcPts val="1100"/>
              </a:lnSpc>
              <a:defRPr sz="1000"/>
            </a:lvl4pPr>
            <a:lvl5pPr>
              <a:lnSpc>
                <a:spcPct val="100000"/>
              </a:lnSpc>
              <a:defRPr sz="1200"/>
            </a:lvl5p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18" name="Text Placeholder 7">
            <a:extLst>
              <a:ext uri="{FF2B5EF4-FFF2-40B4-BE49-F238E27FC236}">
                <a16:creationId xmlns:a16="http://schemas.microsoft.com/office/drawing/2014/main" id="{766AF42E-C565-4CFD-A0C6-69ADC5ED724D}"/>
              </a:ext>
            </a:extLst>
          </p:cNvPr>
          <p:cNvSpPr>
            <a:spLocks noGrp="1"/>
          </p:cNvSpPr>
          <p:nvPr>
            <p:ph type="body" sz="quarter" idx="32"/>
          </p:nvPr>
        </p:nvSpPr>
        <p:spPr>
          <a:xfrm>
            <a:off x="6638113" y="1265729"/>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9" name="Text Placeholder 7">
            <a:extLst>
              <a:ext uri="{FF2B5EF4-FFF2-40B4-BE49-F238E27FC236}">
                <a16:creationId xmlns:a16="http://schemas.microsoft.com/office/drawing/2014/main" id="{FEEE7B4B-7781-4178-8912-CB53DC7910B1}"/>
              </a:ext>
            </a:extLst>
          </p:cNvPr>
          <p:cNvSpPr>
            <a:spLocks noGrp="1"/>
          </p:cNvSpPr>
          <p:nvPr>
            <p:ph type="body" sz="quarter" idx="33"/>
          </p:nvPr>
        </p:nvSpPr>
        <p:spPr>
          <a:xfrm>
            <a:off x="9473096" y="1265729"/>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0" name="Text Placeholder 7">
            <a:extLst>
              <a:ext uri="{FF2B5EF4-FFF2-40B4-BE49-F238E27FC236}">
                <a16:creationId xmlns:a16="http://schemas.microsoft.com/office/drawing/2014/main" id="{65D71B9F-4F61-41D4-A7CC-FD63E71DC5A6}"/>
              </a:ext>
            </a:extLst>
          </p:cNvPr>
          <p:cNvSpPr>
            <a:spLocks noGrp="1"/>
          </p:cNvSpPr>
          <p:nvPr>
            <p:ph type="body" sz="quarter" idx="34"/>
          </p:nvPr>
        </p:nvSpPr>
        <p:spPr>
          <a:xfrm>
            <a:off x="6638113" y="2455544"/>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1" name="Text Placeholder 7">
            <a:extLst>
              <a:ext uri="{FF2B5EF4-FFF2-40B4-BE49-F238E27FC236}">
                <a16:creationId xmlns:a16="http://schemas.microsoft.com/office/drawing/2014/main" id="{1BD170B4-C089-4F45-8016-02293706DE36}"/>
              </a:ext>
            </a:extLst>
          </p:cNvPr>
          <p:cNvSpPr>
            <a:spLocks noGrp="1"/>
          </p:cNvSpPr>
          <p:nvPr>
            <p:ph type="body" sz="quarter" idx="35"/>
          </p:nvPr>
        </p:nvSpPr>
        <p:spPr>
          <a:xfrm>
            <a:off x="9473096" y="2455544"/>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2" name="Freeform: Shape 21">
            <a:extLst>
              <a:ext uri="{FF2B5EF4-FFF2-40B4-BE49-F238E27FC236}">
                <a16:creationId xmlns:a16="http://schemas.microsoft.com/office/drawing/2014/main" id="{E1D38B64-120F-4B33-BFE3-9536C55688C0}"/>
              </a:ext>
            </a:extLst>
          </p:cNvPr>
          <p:cNvSpPr>
            <a:spLocks/>
          </p:cNvSpPr>
          <p:nvPr userDrawn="1"/>
        </p:nvSpPr>
        <p:spPr bwMode="auto">
          <a:xfrm>
            <a:off x="0" y="0"/>
            <a:ext cx="6314264" cy="6858000"/>
          </a:xfrm>
          <a:custGeom>
            <a:avLst/>
            <a:gdLst>
              <a:gd name="connsiteX0" fmla="*/ 0 w 6314264"/>
              <a:gd name="connsiteY0" fmla="*/ 0 h 6850062"/>
              <a:gd name="connsiteX1" fmla="*/ 2371778 w 6314264"/>
              <a:gd name="connsiteY1" fmla="*/ 0 h 6850062"/>
              <a:gd name="connsiteX2" fmla="*/ 5821131 w 6314264"/>
              <a:gd name="connsiteY2" fmla="*/ 4462172 h 6850062"/>
              <a:gd name="connsiteX3" fmla="*/ 5967979 w 6314264"/>
              <a:gd name="connsiteY3" fmla="*/ 6737018 h 6850062"/>
              <a:gd name="connsiteX4" fmla="*/ 5901053 w 6314264"/>
              <a:gd name="connsiteY4" fmla="*/ 6850062 h 6850062"/>
              <a:gd name="connsiteX5" fmla="*/ 0 w 6314264"/>
              <a:gd name="connsiteY5" fmla="*/ 6850062 h 6850062"/>
              <a:gd name="connsiteX6" fmla="*/ 0 w 6314264"/>
              <a:gd name="connsiteY6" fmla="*/ 6791481 h 6850062"/>
              <a:gd name="connsiteX7" fmla="*/ 0 w 6314264"/>
              <a:gd name="connsiteY7" fmla="*/ 0 h 685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4264" h="6850062">
                <a:moveTo>
                  <a:pt x="0" y="0"/>
                </a:moveTo>
                <a:cubicBezTo>
                  <a:pt x="0" y="0"/>
                  <a:pt x="0" y="0"/>
                  <a:pt x="2371778" y="0"/>
                </a:cubicBezTo>
                <a:cubicBezTo>
                  <a:pt x="2402328" y="4520519"/>
                  <a:pt x="6334924" y="5918074"/>
                  <a:pt x="5821131" y="4462172"/>
                </a:cubicBezTo>
                <a:cubicBezTo>
                  <a:pt x="6272436" y="4633046"/>
                  <a:pt x="6588349" y="5598554"/>
                  <a:pt x="5967979" y="6737018"/>
                </a:cubicBezTo>
                <a:lnTo>
                  <a:pt x="5901053" y="6850062"/>
                </a:lnTo>
                <a:lnTo>
                  <a:pt x="0" y="6850062"/>
                </a:lnTo>
                <a:lnTo>
                  <a:pt x="0" y="6791481"/>
                </a:lnTo>
                <a:cubicBezTo>
                  <a:pt x="0" y="5305461"/>
                  <a:pt x="0" y="3143977"/>
                  <a:pt x="0" y="0"/>
                </a:cubicBezTo>
                <a:close/>
              </a:path>
            </a:pathLst>
          </a:custGeom>
          <a:solidFill>
            <a:srgbClr val="2C004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pt-PT"/>
          </a:p>
        </p:txBody>
      </p:sp>
      <p:sp>
        <p:nvSpPr>
          <p:cNvPr id="23" name="Freeform 26">
            <a:extLst>
              <a:ext uri="{FF2B5EF4-FFF2-40B4-BE49-F238E27FC236}">
                <a16:creationId xmlns:a16="http://schemas.microsoft.com/office/drawing/2014/main" id="{B017E329-98D6-4441-B449-FBAD88FAA377}"/>
              </a:ext>
            </a:extLst>
          </p:cNvPr>
          <p:cNvSpPr>
            <a:spLocks/>
          </p:cNvSpPr>
          <p:nvPr userDrawn="1"/>
        </p:nvSpPr>
        <p:spPr bwMode="auto">
          <a:xfrm>
            <a:off x="5688408" y="4703082"/>
            <a:ext cx="414338" cy="339383"/>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9E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
        <p:nvSpPr>
          <p:cNvPr id="24" name="Freeform 27">
            <a:extLst>
              <a:ext uri="{FF2B5EF4-FFF2-40B4-BE49-F238E27FC236}">
                <a16:creationId xmlns:a16="http://schemas.microsoft.com/office/drawing/2014/main" id="{8015E310-A729-4C80-936F-71D663EE6DA7}"/>
              </a:ext>
            </a:extLst>
          </p:cNvPr>
          <p:cNvSpPr>
            <a:spLocks/>
          </p:cNvSpPr>
          <p:nvPr userDrawn="1"/>
        </p:nvSpPr>
        <p:spPr bwMode="auto">
          <a:xfrm>
            <a:off x="5471869" y="4458435"/>
            <a:ext cx="630877" cy="536142"/>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
        <p:nvSpPr>
          <p:cNvPr id="25" name="Text Placeholder 7">
            <a:extLst>
              <a:ext uri="{FF2B5EF4-FFF2-40B4-BE49-F238E27FC236}">
                <a16:creationId xmlns:a16="http://schemas.microsoft.com/office/drawing/2014/main" id="{BBB56F29-6918-4BD4-9377-61503A926466}"/>
              </a:ext>
            </a:extLst>
          </p:cNvPr>
          <p:cNvSpPr>
            <a:spLocks noGrp="1"/>
          </p:cNvSpPr>
          <p:nvPr>
            <p:ph type="body" sz="quarter" idx="36"/>
          </p:nvPr>
        </p:nvSpPr>
        <p:spPr>
          <a:xfrm>
            <a:off x="412692" y="4869077"/>
            <a:ext cx="3344087" cy="1088820"/>
          </a:xfrm>
          <a:prstGeom prst="rect">
            <a:avLst/>
          </a:prstGeom>
        </p:spPr>
        <p:txBody>
          <a:bodyPr anchor="b">
            <a:noAutofit/>
          </a:bodyPr>
          <a:lstStyle>
            <a:lvl1pPr>
              <a:lnSpc>
                <a:spcPts val="1600"/>
              </a:lnSpc>
              <a:spcAft>
                <a:spcPts val="0"/>
              </a:spcAft>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3"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26"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27"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2006408160"/>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ext with Shapes - Layout4">
    <p:bg>
      <p:bgRef idx="1001">
        <a:schemeClr val="bg1"/>
      </p:bgRef>
    </p:bg>
    <p:spTree>
      <p:nvGrpSpPr>
        <p:cNvPr id="1" name=""/>
        <p:cNvGrpSpPr/>
        <p:nvPr/>
      </p:nvGrpSpPr>
      <p:grpSpPr>
        <a:xfrm>
          <a:off x="0" y="0"/>
          <a:ext cx="0" cy="0"/>
          <a:chOff x="0" y="0"/>
          <a:chExt cx="0" cy="0"/>
        </a:xfrm>
      </p:grpSpPr>
      <p:pic>
        <p:nvPicPr>
          <p:cNvPr id="16" name="Graphic 15">
            <a:extLst>
              <a:ext uri="{FF2B5EF4-FFF2-40B4-BE49-F238E27FC236}">
                <a16:creationId xmlns:a16="http://schemas.microsoft.com/office/drawing/2014/main" id="{9816AFFC-77B8-4D07-A4F8-5D71746F909B}"/>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t="9060"/>
          <a:stretch/>
        </p:blipFill>
        <p:spPr>
          <a:xfrm flipH="1">
            <a:off x="0" y="0"/>
            <a:ext cx="6728158" cy="6236668"/>
          </a:xfrm>
          <a:prstGeom prst="rect">
            <a:avLst/>
          </a:prstGeom>
        </p:spPr>
      </p:pic>
      <p:sp>
        <p:nvSpPr>
          <p:cNvPr id="19" name="Text Placeholder 7">
            <a:extLst>
              <a:ext uri="{FF2B5EF4-FFF2-40B4-BE49-F238E27FC236}">
                <a16:creationId xmlns:a16="http://schemas.microsoft.com/office/drawing/2014/main" id="{F44B07A7-FBF2-491D-B0F6-7A5448F53F32}"/>
              </a:ext>
            </a:extLst>
          </p:cNvPr>
          <p:cNvSpPr>
            <a:spLocks noGrp="1"/>
          </p:cNvSpPr>
          <p:nvPr>
            <p:ph type="body" sz="quarter" idx="35" hasCustomPrompt="1"/>
          </p:nvPr>
        </p:nvSpPr>
        <p:spPr>
          <a:xfrm>
            <a:off x="407988" y="2439343"/>
            <a:ext cx="4940178" cy="1008112"/>
          </a:xfrm>
          <a:prstGeom prst="rect">
            <a:avLst/>
          </a:prstGeom>
        </p:spPr>
        <p:txBody>
          <a:bodyPr anchor="t">
            <a:noAutofit/>
          </a:bodyPr>
          <a:lstStyle>
            <a:lvl1pPr algn="l">
              <a:lnSpc>
                <a:spcPts val="1800"/>
              </a:lnSpc>
              <a:spcAft>
                <a:spcPts val="600"/>
              </a:spcAft>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0" name="Text Placeholder 7">
            <a:extLst>
              <a:ext uri="{FF2B5EF4-FFF2-40B4-BE49-F238E27FC236}">
                <a16:creationId xmlns:a16="http://schemas.microsoft.com/office/drawing/2014/main" id="{6956FD36-565A-4468-BCC4-CB7785266950}"/>
              </a:ext>
            </a:extLst>
          </p:cNvPr>
          <p:cNvSpPr>
            <a:spLocks noGrp="1"/>
          </p:cNvSpPr>
          <p:nvPr>
            <p:ph type="body" sz="quarter" idx="36" hasCustomPrompt="1"/>
          </p:nvPr>
        </p:nvSpPr>
        <p:spPr>
          <a:xfrm>
            <a:off x="7896200" y="140492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1" name="Text Placeholder 7">
            <a:extLst>
              <a:ext uri="{FF2B5EF4-FFF2-40B4-BE49-F238E27FC236}">
                <a16:creationId xmlns:a16="http://schemas.microsoft.com/office/drawing/2014/main" id="{16278310-82AA-4E47-A510-E54DC245FB2B}"/>
              </a:ext>
            </a:extLst>
          </p:cNvPr>
          <p:cNvSpPr>
            <a:spLocks noGrp="1"/>
          </p:cNvSpPr>
          <p:nvPr>
            <p:ph type="body" sz="quarter" idx="37" hasCustomPrompt="1"/>
          </p:nvPr>
        </p:nvSpPr>
        <p:spPr>
          <a:xfrm>
            <a:off x="7896200" y="5918247"/>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2" name="Text Placeholder 7">
            <a:extLst>
              <a:ext uri="{FF2B5EF4-FFF2-40B4-BE49-F238E27FC236}">
                <a16:creationId xmlns:a16="http://schemas.microsoft.com/office/drawing/2014/main" id="{ABF327CC-2917-45F5-82B2-75A9F742E63A}"/>
              </a:ext>
            </a:extLst>
          </p:cNvPr>
          <p:cNvSpPr>
            <a:spLocks noGrp="1"/>
          </p:cNvSpPr>
          <p:nvPr>
            <p:ph type="body" sz="quarter" idx="38" hasCustomPrompt="1"/>
          </p:nvPr>
        </p:nvSpPr>
        <p:spPr>
          <a:xfrm>
            <a:off x="7896200" y="501558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3" name="Text Placeholder 7">
            <a:extLst>
              <a:ext uri="{FF2B5EF4-FFF2-40B4-BE49-F238E27FC236}">
                <a16:creationId xmlns:a16="http://schemas.microsoft.com/office/drawing/2014/main" id="{169195DA-4761-45A5-B68F-E20845F04F0C}"/>
              </a:ext>
            </a:extLst>
          </p:cNvPr>
          <p:cNvSpPr>
            <a:spLocks noGrp="1"/>
          </p:cNvSpPr>
          <p:nvPr>
            <p:ph type="body" sz="quarter" idx="39" hasCustomPrompt="1"/>
          </p:nvPr>
        </p:nvSpPr>
        <p:spPr>
          <a:xfrm>
            <a:off x="7896200" y="4112916"/>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4" name="Text Placeholder 7">
            <a:extLst>
              <a:ext uri="{FF2B5EF4-FFF2-40B4-BE49-F238E27FC236}">
                <a16:creationId xmlns:a16="http://schemas.microsoft.com/office/drawing/2014/main" id="{343313FC-7C2A-4C39-A322-E5328A14AED9}"/>
              </a:ext>
            </a:extLst>
          </p:cNvPr>
          <p:cNvSpPr>
            <a:spLocks noGrp="1"/>
          </p:cNvSpPr>
          <p:nvPr>
            <p:ph type="body" sz="quarter" idx="40" hasCustomPrompt="1"/>
          </p:nvPr>
        </p:nvSpPr>
        <p:spPr>
          <a:xfrm>
            <a:off x="7896200" y="321025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5" name="Text Placeholder 7">
            <a:extLst>
              <a:ext uri="{FF2B5EF4-FFF2-40B4-BE49-F238E27FC236}">
                <a16:creationId xmlns:a16="http://schemas.microsoft.com/office/drawing/2014/main" id="{C9E896F1-84B5-4E7A-BD88-FFAFED8559EB}"/>
              </a:ext>
            </a:extLst>
          </p:cNvPr>
          <p:cNvSpPr>
            <a:spLocks noGrp="1"/>
          </p:cNvSpPr>
          <p:nvPr>
            <p:ph type="body" sz="quarter" idx="41" hasCustomPrompt="1"/>
          </p:nvPr>
        </p:nvSpPr>
        <p:spPr>
          <a:xfrm>
            <a:off x="7896200" y="2307586"/>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1"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1447298"/>
            <a:ext cx="5471988" cy="863600"/>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2"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4"/>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68334684"/>
      </p:ext>
    </p:extLst>
  </p:cSld>
  <p:clrMapOvr>
    <a:overrideClrMapping bg1="lt1" tx1="dk1" bg2="lt2" tx2="dk2" accent1="accent1" accent2="accent2" accent3="accent3" accent4="accent4" accent5="accent5" accent6="accent6" hlink="hlink" folHlink="folHlink"/>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3-columns with signature circle">
    <p:bg>
      <p:bgRef idx="1001">
        <a:schemeClr val="bg1"/>
      </p:bgRef>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46919663-CB01-46C8-8B1A-7D7C5FFB79D0}"/>
              </a:ext>
            </a:extLst>
          </p:cNvPr>
          <p:cNvSpPr/>
          <p:nvPr userDrawn="1"/>
        </p:nvSpPr>
        <p:spPr>
          <a:xfrm>
            <a:off x="998106" y="2708995"/>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Rectangle 15">
            <a:extLst>
              <a:ext uri="{FF2B5EF4-FFF2-40B4-BE49-F238E27FC236}">
                <a16:creationId xmlns:a16="http://schemas.microsoft.com/office/drawing/2014/main" id="{07A11129-008D-4898-86B9-B6C83562FA3A}"/>
              </a:ext>
            </a:extLst>
          </p:cNvPr>
          <p:cNvSpPr/>
          <p:nvPr userDrawn="1"/>
        </p:nvSpPr>
        <p:spPr>
          <a:xfrm>
            <a:off x="4601266" y="2744279"/>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7" name="Rectangle 16">
            <a:extLst>
              <a:ext uri="{FF2B5EF4-FFF2-40B4-BE49-F238E27FC236}">
                <a16:creationId xmlns:a16="http://schemas.microsoft.com/office/drawing/2014/main" id="{92D1F7AF-5F53-4627-A1CF-B58FCC387FCC}"/>
              </a:ext>
            </a:extLst>
          </p:cNvPr>
          <p:cNvSpPr/>
          <p:nvPr userDrawn="1"/>
        </p:nvSpPr>
        <p:spPr>
          <a:xfrm>
            <a:off x="8204425" y="2744279"/>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2" name="Oval 20">
            <a:extLst>
              <a:ext uri="{FF2B5EF4-FFF2-40B4-BE49-F238E27FC236}">
                <a16:creationId xmlns:a16="http://schemas.microsoft.com/office/drawing/2014/main" id="{C5DBDB28-88AB-4F14-9F73-9D7C1E6EE4B1}"/>
              </a:ext>
            </a:extLst>
          </p:cNvPr>
          <p:cNvSpPr/>
          <p:nvPr userDrawn="1"/>
        </p:nvSpPr>
        <p:spPr>
          <a:xfrm>
            <a:off x="8674834"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Oval 20">
            <a:extLst>
              <a:ext uri="{FF2B5EF4-FFF2-40B4-BE49-F238E27FC236}">
                <a16:creationId xmlns:a16="http://schemas.microsoft.com/office/drawing/2014/main" id="{2F532516-8DF9-44A4-935A-3131E96D437E}"/>
              </a:ext>
            </a:extLst>
          </p:cNvPr>
          <p:cNvSpPr/>
          <p:nvPr userDrawn="1"/>
        </p:nvSpPr>
        <p:spPr>
          <a:xfrm>
            <a:off x="5071675"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Oval 20">
            <a:extLst>
              <a:ext uri="{FF2B5EF4-FFF2-40B4-BE49-F238E27FC236}">
                <a16:creationId xmlns:a16="http://schemas.microsoft.com/office/drawing/2014/main" id="{41ACABC2-6590-4E4B-9507-376785C34C7E}"/>
              </a:ext>
            </a:extLst>
          </p:cNvPr>
          <p:cNvSpPr/>
          <p:nvPr userDrawn="1"/>
        </p:nvSpPr>
        <p:spPr>
          <a:xfrm>
            <a:off x="1468515"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2800" b="1"/>
          </a:p>
        </p:txBody>
      </p:sp>
      <p:sp>
        <p:nvSpPr>
          <p:cNvPr id="27" name="Text Placeholder 26">
            <a:extLst>
              <a:ext uri="{FF2B5EF4-FFF2-40B4-BE49-F238E27FC236}">
                <a16:creationId xmlns:a16="http://schemas.microsoft.com/office/drawing/2014/main" id="{EE342E13-99A8-4C50-9113-E5C3E8EF275E}"/>
              </a:ext>
            </a:extLst>
          </p:cNvPr>
          <p:cNvSpPr>
            <a:spLocks noGrp="1"/>
          </p:cNvSpPr>
          <p:nvPr>
            <p:ph type="body" sz="quarter" idx="10" hasCustomPrompt="1"/>
          </p:nvPr>
        </p:nvSpPr>
        <p:spPr>
          <a:xfrm>
            <a:off x="1678985" y="2492375"/>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8" name="Text Placeholder 26">
            <a:extLst>
              <a:ext uri="{FF2B5EF4-FFF2-40B4-BE49-F238E27FC236}">
                <a16:creationId xmlns:a16="http://schemas.microsoft.com/office/drawing/2014/main" id="{28BE06D5-C195-451B-AC35-95E3C649BB59}"/>
              </a:ext>
            </a:extLst>
          </p:cNvPr>
          <p:cNvSpPr>
            <a:spLocks noGrp="1"/>
          </p:cNvSpPr>
          <p:nvPr>
            <p:ph type="body" sz="quarter" idx="11" hasCustomPrompt="1"/>
          </p:nvPr>
        </p:nvSpPr>
        <p:spPr>
          <a:xfrm>
            <a:off x="5282145" y="2492896"/>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9" name="Text Placeholder 26">
            <a:extLst>
              <a:ext uri="{FF2B5EF4-FFF2-40B4-BE49-F238E27FC236}">
                <a16:creationId xmlns:a16="http://schemas.microsoft.com/office/drawing/2014/main" id="{303436BB-C15C-4765-BFF1-9337F7680429}"/>
              </a:ext>
            </a:extLst>
          </p:cNvPr>
          <p:cNvSpPr>
            <a:spLocks noGrp="1"/>
          </p:cNvSpPr>
          <p:nvPr>
            <p:ph type="body" sz="quarter" idx="12" hasCustomPrompt="1"/>
          </p:nvPr>
        </p:nvSpPr>
        <p:spPr>
          <a:xfrm>
            <a:off x="8885304" y="2465855"/>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31" name="Text Placeholder 30">
            <a:extLst>
              <a:ext uri="{FF2B5EF4-FFF2-40B4-BE49-F238E27FC236}">
                <a16:creationId xmlns:a16="http://schemas.microsoft.com/office/drawing/2014/main" id="{1162E3C5-6092-4641-B639-FF818E2DB588}"/>
              </a:ext>
            </a:extLst>
          </p:cNvPr>
          <p:cNvSpPr>
            <a:spLocks noGrp="1"/>
          </p:cNvSpPr>
          <p:nvPr>
            <p:ph type="body" sz="quarter" idx="13" hasCustomPrompt="1"/>
          </p:nvPr>
        </p:nvSpPr>
        <p:spPr>
          <a:xfrm>
            <a:off x="1138441" y="4005263"/>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2" name="Text Placeholder 30">
            <a:extLst>
              <a:ext uri="{FF2B5EF4-FFF2-40B4-BE49-F238E27FC236}">
                <a16:creationId xmlns:a16="http://schemas.microsoft.com/office/drawing/2014/main" id="{B4C4A495-4C6A-49E0-8118-A975B2E88321}"/>
              </a:ext>
            </a:extLst>
          </p:cNvPr>
          <p:cNvSpPr>
            <a:spLocks noGrp="1"/>
          </p:cNvSpPr>
          <p:nvPr>
            <p:ph type="body" sz="quarter" idx="14" hasCustomPrompt="1"/>
          </p:nvPr>
        </p:nvSpPr>
        <p:spPr>
          <a:xfrm>
            <a:off x="4741601" y="4005064"/>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3" name="Text Placeholder 30">
            <a:extLst>
              <a:ext uri="{FF2B5EF4-FFF2-40B4-BE49-F238E27FC236}">
                <a16:creationId xmlns:a16="http://schemas.microsoft.com/office/drawing/2014/main" id="{8C784D9E-AFE4-47BA-87D1-E386C20ED64C}"/>
              </a:ext>
            </a:extLst>
          </p:cNvPr>
          <p:cNvSpPr>
            <a:spLocks noGrp="1"/>
          </p:cNvSpPr>
          <p:nvPr>
            <p:ph type="body" sz="quarter" idx="15" hasCustomPrompt="1"/>
          </p:nvPr>
        </p:nvSpPr>
        <p:spPr>
          <a:xfrm>
            <a:off x="8344760" y="4005064"/>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7" name="Text Placeholder 36">
            <a:extLst>
              <a:ext uri="{FF2B5EF4-FFF2-40B4-BE49-F238E27FC236}">
                <a16:creationId xmlns:a16="http://schemas.microsoft.com/office/drawing/2014/main" id="{38EBB49C-19EA-4D54-98F7-9E9FF53FD1B6}"/>
              </a:ext>
            </a:extLst>
          </p:cNvPr>
          <p:cNvSpPr>
            <a:spLocks noGrp="1"/>
          </p:cNvSpPr>
          <p:nvPr>
            <p:ph type="body" sz="quarter" idx="16" hasCustomPrompt="1"/>
          </p:nvPr>
        </p:nvSpPr>
        <p:spPr>
          <a:xfrm>
            <a:off x="8344760" y="4941888"/>
            <a:ext cx="2736850" cy="935037"/>
          </a:xfrm>
          <a:prstGeom prst="rect">
            <a:avLst/>
          </a:prstGeom>
        </p:spPr>
        <p:txBody>
          <a:bodyPr>
            <a:normAutofit/>
          </a:bodyPr>
          <a:lstStyle>
            <a:lvl1pPr>
              <a:defRPr sz="1400"/>
            </a:lvl1pPr>
          </a:lstStyle>
          <a:p>
            <a:pPr lvl="0"/>
            <a:r>
              <a:rPr lang="en-US" dirty="0"/>
              <a:t>Click to insert text</a:t>
            </a:r>
          </a:p>
        </p:txBody>
      </p:sp>
      <p:sp>
        <p:nvSpPr>
          <p:cNvPr id="38" name="Text Placeholder 36">
            <a:extLst>
              <a:ext uri="{FF2B5EF4-FFF2-40B4-BE49-F238E27FC236}">
                <a16:creationId xmlns:a16="http://schemas.microsoft.com/office/drawing/2014/main" id="{914F5F94-C619-4353-985D-517B9A1ED51A}"/>
              </a:ext>
            </a:extLst>
          </p:cNvPr>
          <p:cNvSpPr>
            <a:spLocks noGrp="1"/>
          </p:cNvSpPr>
          <p:nvPr>
            <p:ph type="body" sz="quarter" idx="17" hasCustomPrompt="1"/>
          </p:nvPr>
        </p:nvSpPr>
        <p:spPr>
          <a:xfrm>
            <a:off x="4741601" y="4919315"/>
            <a:ext cx="2736850" cy="935037"/>
          </a:xfrm>
          <a:prstGeom prst="rect">
            <a:avLst/>
          </a:prstGeom>
        </p:spPr>
        <p:txBody>
          <a:bodyPr>
            <a:normAutofit/>
          </a:bodyPr>
          <a:lstStyle>
            <a:lvl1pPr>
              <a:defRPr sz="1400"/>
            </a:lvl1pPr>
          </a:lstStyle>
          <a:p>
            <a:pPr lvl="0"/>
            <a:r>
              <a:rPr lang="en-US" dirty="0"/>
              <a:t>Click to insert text</a:t>
            </a:r>
          </a:p>
        </p:txBody>
      </p:sp>
      <p:sp>
        <p:nvSpPr>
          <p:cNvPr id="39" name="Text Placeholder 36">
            <a:extLst>
              <a:ext uri="{FF2B5EF4-FFF2-40B4-BE49-F238E27FC236}">
                <a16:creationId xmlns:a16="http://schemas.microsoft.com/office/drawing/2014/main" id="{43904984-B2AA-40BC-977A-39D263DD919B}"/>
              </a:ext>
            </a:extLst>
          </p:cNvPr>
          <p:cNvSpPr>
            <a:spLocks noGrp="1"/>
          </p:cNvSpPr>
          <p:nvPr>
            <p:ph type="body" sz="quarter" idx="18" hasCustomPrompt="1"/>
          </p:nvPr>
        </p:nvSpPr>
        <p:spPr>
          <a:xfrm>
            <a:off x="1138441" y="4919315"/>
            <a:ext cx="2736850" cy="935037"/>
          </a:xfrm>
          <a:prstGeom prst="rect">
            <a:avLst/>
          </a:prstGeom>
        </p:spPr>
        <p:txBody>
          <a:bodyPr>
            <a:normAutofit/>
          </a:bodyPr>
          <a:lstStyle>
            <a:lvl1pPr>
              <a:defRPr sz="1400"/>
            </a:lvl1pPr>
          </a:lstStyle>
          <a:p>
            <a:pPr lvl="0"/>
            <a:r>
              <a:rPr lang="en-US" dirty="0"/>
              <a:t>Click to insert text</a:t>
            </a:r>
          </a:p>
        </p:txBody>
      </p:sp>
      <p:sp>
        <p:nvSpPr>
          <p:cNvPr id="18"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9"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217925276"/>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with Shapes - Layout1">
    <p:bg>
      <p:bgRef idx="1001">
        <a:schemeClr val="bg1"/>
      </p:bgRef>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E94103CC-22C5-4F38-9B77-3524E8A553F9}"/>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r="23077" b="19676"/>
          <a:stretch/>
        </p:blipFill>
        <p:spPr>
          <a:xfrm rot="16200000">
            <a:off x="5413032" y="79029"/>
            <a:ext cx="6857997" cy="6699938"/>
          </a:xfrm>
          <a:prstGeom prst="rect">
            <a:avLst/>
          </a:prstGeom>
        </p:spPr>
      </p:pic>
      <p:sp>
        <p:nvSpPr>
          <p:cNvPr id="50" name="Text Placeholder 7">
            <a:extLst>
              <a:ext uri="{FF2B5EF4-FFF2-40B4-BE49-F238E27FC236}">
                <a16:creationId xmlns:a16="http://schemas.microsoft.com/office/drawing/2014/main" id="{4E956B68-B273-4648-AC4B-C9A05A745160}"/>
              </a:ext>
            </a:extLst>
          </p:cNvPr>
          <p:cNvSpPr>
            <a:spLocks noGrp="1"/>
          </p:cNvSpPr>
          <p:nvPr>
            <p:ph type="body" sz="quarter" idx="32" hasCustomPrompt="1"/>
          </p:nvPr>
        </p:nvSpPr>
        <p:spPr>
          <a:xfrm>
            <a:off x="1847528" y="2708920"/>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51" name="Text Placeholder 7">
            <a:extLst>
              <a:ext uri="{FF2B5EF4-FFF2-40B4-BE49-F238E27FC236}">
                <a16:creationId xmlns:a16="http://schemas.microsoft.com/office/drawing/2014/main" id="{F12D7C74-E8A0-4A7D-95DA-A14111669514}"/>
              </a:ext>
            </a:extLst>
          </p:cNvPr>
          <p:cNvSpPr>
            <a:spLocks noGrp="1"/>
          </p:cNvSpPr>
          <p:nvPr>
            <p:ph type="body" sz="quarter" idx="33" hasCustomPrompt="1"/>
          </p:nvPr>
        </p:nvSpPr>
        <p:spPr>
          <a:xfrm>
            <a:off x="1847528" y="3645024"/>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9" name="Picture Placeholder 48">
            <a:extLst>
              <a:ext uri="{FF2B5EF4-FFF2-40B4-BE49-F238E27FC236}">
                <a16:creationId xmlns:a16="http://schemas.microsoft.com/office/drawing/2014/main" id="{4212BD44-DEDF-4B08-8824-204652F9616E}"/>
              </a:ext>
            </a:extLst>
          </p:cNvPr>
          <p:cNvSpPr>
            <a:spLocks noGrp="1"/>
          </p:cNvSpPr>
          <p:nvPr>
            <p:ph type="pic" sz="quarter" idx="10"/>
          </p:nvPr>
        </p:nvSpPr>
        <p:spPr>
          <a:xfrm>
            <a:off x="6553200" y="2060575"/>
            <a:ext cx="4910138" cy="2722563"/>
          </a:xfrm>
          <a:prstGeom prst="rect">
            <a:avLst/>
          </a:prstGeom>
        </p:spPr>
        <p:txBody>
          <a:bodyPr anchor="ctr"/>
          <a:lstStyle>
            <a:lvl1pPr algn="ctr">
              <a:defRPr/>
            </a:lvl1pPr>
          </a:lstStyle>
          <a:p>
            <a:endParaRPr lang="pt-PT"/>
          </a:p>
        </p:txBody>
      </p:sp>
      <p:sp>
        <p:nvSpPr>
          <p:cNvPr id="52" name="Text Placeholder 7">
            <a:extLst>
              <a:ext uri="{FF2B5EF4-FFF2-40B4-BE49-F238E27FC236}">
                <a16:creationId xmlns:a16="http://schemas.microsoft.com/office/drawing/2014/main" id="{92D6AE9D-467E-46C0-B32B-79A9B07CDD13}"/>
              </a:ext>
            </a:extLst>
          </p:cNvPr>
          <p:cNvSpPr>
            <a:spLocks noGrp="1"/>
          </p:cNvSpPr>
          <p:nvPr>
            <p:ph type="body" sz="quarter" idx="34" hasCustomPrompt="1"/>
          </p:nvPr>
        </p:nvSpPr>
        <p:spPr>
          <a:xfrm>
            <a:off x="1847528" y="4630276"/>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7"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986447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pic>
        <p:nvPicPr>
          <p:cNvPr id="9" name="Graphic 4">
            <a:extLst>
              <a:ext uri="{FF2B5EF4-FFF2-40B4-BE49-F238E27FC236}">
                <a16:creationId xmlns:a16="http://schemas.microsoft.com/office/drawing/2014/main" id="{D67A1EFD-D78D-4138-B2FE-E0A098B59C34}"/>
              </a:ext>
            </a:extLst>
          </p:cNvPr>
          <p:cNvPicPr>
            <a:picLocks noChangeAspect="1"/>
          </p:cNvPicPr>
          <p:nvPr userDrawn="1"/>
        </p:nvPicPr>
        <p:blipFill rotWithShape="1">
          <a:blip r:embed="rId4">
            <a:extLst>
              <a:ext uri="{96DAC541-7B7A-43D3-8B79-37D633B846F1}">
                <asvg:svgBlip xmlns="" xmlns:asvg="http://schemas.microsoft.com/office/drawing/2016/SVG/main" r:embed="rId5"/>
              </a:ext>
            </a:extLst>
          </a:blip>
          <a:srcRect l="81836" t="-4713" b="16530"/>
          <a:stretch/>
        </p:blipFill>
        <p:spPr>
          <a:xfrm>
            <a:off x="11491419" y="164829"/>
            <a:ext cx="424356" cy="459624"/>
          </a:xfrm>
          <a:prstGeom prst="rect">
            <a:avLst/>
          </a:prstGeom>
        </p:spPr>
      </p:pic>
      <p:cxnSp>
        <p:nvCxnSpPr>
          <p:cNvPr id="11"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6"/>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14"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35373778"/>
      </p:ext>
    </p:extLst>
  </p:cSld>
  <p:clrMapOvr>
    <a:overrideClrMapping bg1="lt1" tx1="dk1" bg2="lt2" tx2="dk2" accent1="accent1" accent2="accent2" accent3="accent3" accent4="accent4" accent5="accent5" accent6="accent6" hlink="hlink" folHlink="folHlink"/>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ext with Shapes - Layout5">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50C01FB-E2BF-4470-A153-6F7BF3CCF3F9}"/>
              </a:ext>
            </a:extLst>
          </p:cNvPr>
          <p:cNvSpPr/>
          <p:nvPr userDrawn="1"/>
        </p:nvSpPr>
        <p:spPr>
          <a:xfrm>
            <a:off x="0" y="4437112"/>
            <a:ext cx="12192000" cy="2420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4" name="Text Placeholder 7">
            <a:extLst>
              <a:ext uri="{FF2B5EF4-FFF2-40B4-BE49-F238E27FC236}">
                <a16:creationId xmlns:a16="http://schemas.microsoft.com/office/drawing/2014/main" id="{A4F8F9B7-22AF-440B-AF0A-78B650932C21}"/>
              </a:ext>
            </a:extLst>
          </p:cNvPr>
          <p:cNvSpPr>
            <a:spLocks noGrp="1"/>
          </p:cNvSpPr>
          <p:nvPr>
            <p:ph type="body" sz="quarter" idx="32" hasCustomPrompt="1"/>
          </p:nvPr>
        </p:nvSpPr>
        <p:spPr>
          <a:xfrm>
            <a:off x="407988" y="1700808"/>
            <a:ext cx="5832475" cy="432048"/>
          </a:xfrm>
          <a:prstGeom prst="rect">
            <a:avLst/>
          </a:prstGeom>
        </p:spPr>
        <p:txBody>
          <a:bodyPr anchor="ctr">
            <a:noAutofit/>
          </a:bodyPr>
          <a:lstStyle>
            <a:lvl1pPr>
              <a:lnSpc>
                <a:spcPts val="2200"/>
              </a:lnSpc>
              <a:spcAft>
                <a:spcPts val="0"/>
              </a:spcAft>
              <a:defRPr sz="1800">
                <a:solidFill>
                  <a:srgbClr val="12ABDB"/>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title</a:t>
            </a:r>
          </a:p>
        </p:txBody>
      </p:sp>
      <p:pic>
        <p:nvPicPr>
          <p:cNvPr id="14" name="Graphic 13">
            <a:extLst>
              <a:ext uri="{FF2B5EF4-FFF2-40B4-BE49-F238E27FC236}">
                <a16:creationId xmlns:a16="http://schemas.microsoft.com/office/drawing/2014/main" id="{CBFCF213-9AB8-422B-8F8D-9F6A01ED15F1}"/>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r="13305" b="8553"/>
          <a:stretch>
            <a:fillRect/>
          </a:stretch>
        </p:blipFill>
        <p:spPr>
          <a:xfrm rot="19314106">
            <a:off x="10091405" y="-166653"/>
            <a:ext cx="3522628" cy="5177025"/>
          </a:xfrm>
          <a:custGeom>
            <a:avLst/>
            <a:gdLst>
              <a:gd name="connsiteX0" fmla="*/ 3522628 w 3522628"/>
              <a:gd name="connsiteY0" fmla="*/ 891962 h 5177025"/>
              <a:gd name="connsiteX1" fmla="*/ 162923 w 3522628"/>
              <a:gd name="connsiteY1" fmla="*/ 5177025 h 5177025"/>
              <a:gd name="connsiteX2" fmla="*/ 0 w 3522628"/>
              <a:gd name="connsiteY2" fmla="*/ 5049285 h 5177025"/>
              <a:gd name="connsiteX3" fmla="*/ 0 w 3522628"/>
              <a:gd name="connsiteY3" fmla="*/ 1923687 h 5177025"/>
              <a:gd name="connsiteX4" fmla="*/ 1508267 w 3522628"/>
              <a:gd name="connsiteY4" fmla="*/ 0 h 5177025"/>
              <a:gd name="connsiteX5" fmla="*/ 2384994 w 3522628"/>
              <a:gd name="connsiteY5" fmla="*/ 0 h 51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2628" h="5177025">
                <a:moveTo>
                  <a:pt x="3522628" y="891962"/>
                </a:moveTo>
                <a:lnTo>
                  <a:pt x="162923" y="5177025"/>
                </a:lnTo>
                <a:lnTo>
                  <a:pt x="0" y="5049285"/>
                </a:lnTo>
                <a:lnTo>
                  <a:pt x="0" y="1923687"/>
                </a:lnTo>
                <a:lnTo>
                  <a:pt x="1508267" y="0"/>
                </a:lnTo>
                <a:lnTo>
                  <a:pt x="2384994" y="0"/>
                </a:lnTo>
                <a:close/>
              </a:path>
            </a:pathLst>
          </a:custGeom>
        </p:spPr>
      </p:pic>
      <p:sp>
        <p:nvSpPr>
          <p:cNvPr id="40" name="Text Placeholder 7">
            <a:extLst>
              <a:ext uri="{FF2B5EF4-FFF2-40B4-BE49-F238E27FC236}">
                <a16:creationId xmlns:a16="http://schemas.microsoft.com/office/drawing/2014/main" id="{6343BDF6-D0DB-4726-8EA9-DA3DE0DFDE11}"/>
              </a:ext>
            </a:extLst>
          </p:cNvPr>
          <p:cNvSpPr>
            <a:spLocks noGrp="1"/>
          </p:cNvSpPr>
          <p:nvPr>
            <p:ph type="body" sz="quarter" idx="35" hasCustomPrompt="1"/>
          </p:nvPr>
        </p:nvSpPr>
        <p:spPr>
          <a:xfrm>
            <a:off x="618009"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1" name="Text Placeholder 7">
            <a:extLst>
              <a:ext uri="{FF2B5EF4-FFF2-40B4-BE49-F238E27FC236}">
                <a16:creationId xmlns:a16="http://schemas.microsoft.com/office/drawing/2014/main" id="{3B423489-C448-4223-A3F1-FAB0DF95C7E0}"/>
              </a:ext>
            </a:extLst>
          </p:cNvPr>
          <p:cNvSpPr>
            <a:spLocks noGrp="1"/>
          </p:cNvSpPr>
          <p:nvPr>
            <p:ph type="body" sz="quarter" idx="36" hasCustomPrompt="1"/>
          </p:nvPr>
        </p:nvSpPr>
        <p:spPr>
          <a:xfrm>
            <a:off x="2511156"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2" name="Text Placeholder 7">
            <a:extLst>
              <a:ext uri="{FF2B5EF4-FFF2-40B4-BE49-F238E27FC236}">
                <a16:creationId xmlns:a16="http://schemas.microsoft.com/office/drawing/2014/main" id="{415D3B99-29BD-4D4A-BD25-28628B5AD295}"/>
              </a:ext>
            </a:extLst>
          </p:cNvPr>
          <p:cNvSpPr>
            <a:spLocks noGrp="1"/>
          </p:cNvSpPr>
          <p:nvPr>
            <p:ph type="body" sz="quarter" idx="37" hasCustomPrompt="1"/>
          </p:nvPr>
        </p:nvSpPr>
        <p:spPr>
          <a:xfrm>
            <a:off x="4404303"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a16="http://schemas.microsoft.com/office/drawing/2014/main" id="{FB92CCBF-AD9B-4B1F-81E0-1F58CD476991}"/>
              </a:ext>
            </a:extLst>
          </p:cNvPr>
          <p:cNvSpPr>
            <a:spLocks noGrp="1"/>
          </p:cNvSpPr>
          <p:nvPr>
            <p:ph type="body" sz="quarter" idx="38" hasCustomPrompt="1"/>
          </p:nvPr>
        </p:nvSpPr>
        <p:spPr>
          <a:xfrm>
            <a:off x="6297450"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a16="http://schemas.microsoft.com/office/drawing/2014/main" id="{429263E9-C628-4DAE-AAF4-D4C456E5A7F2}"/>
              </a:ext>
            </a:extLst>
          </p:cNvPr>
          <p:cNvSpPr>
            <a:spLocks noGrp="1"/>
          </p:cNvSpPr>
          <p:nvPr>
            <p:ph type="body" sz="quarter" idx="39" hasCustomPrompt="1"/>
          </p:nvPr>
        </p:nvSpPr>
        <p:spPr>
          <a:xfrm>
            <a:off x="8190597"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a16="http://schemas.microsoft.com/office/drawing/2014/main" id="{266B7D82-19EF-4C8A-8D75-AEA2758E426F}"/>
              </a:ext>
            </a:extLst>
          </p:cNvPr>
          <p:cNvSpPr>
            <a:spLocks noGrp="1"/>
          </p:cNvSpPr>
          <p:nvPr>
            <p:ph type="body" sz="quarter" idx="40"/>
          </p:nvPr>
        </p:nvSpPr>
        <p:spPr>
          <a:xfrm>
            <a:off x="10083744" y="5585038"/>
            <a:ext cx="1692449" cy="432048"/>
          </a:xfrm>
          <a:prstGeom prst="rect">
            <a:avLst/>
          </a:prstGeom>
        </p:spPr>
        <p:txBody>
          <a:bodyPr anchor="ctr">
            <a:noAutofit/>
          </a:bodyPr>
          <a:lstStyle>
            <a:lvl1pPr algn="r">
              <a:lnSpc>
                <a:spcPts val="1600"/>
              </a:lnSpc>
              <a:defRPr sz="1400" b="1">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5"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6"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7"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4"/>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0" name="Text Placeholder 7">
            <a:extLst>
              <a:ext uri="{FF2B5EF4-FFF2-40B4-BE49-F238E27FC236}">
                <a16:creationId xmlns:a16="http://schemas.microsoft.com/office/drawing/2014/main" id="{9228FC83-C11D-47F2-8BDE-B10D125E5E87}"/>
              </a:ext>
            </a:extLst>
          </p:cNvPr>
          <p:cNvSpPr>
            <a:spLocks noGrp="1"/>
          </p:cNvSpPr>
          <p:nvPr>
            <p:ph type="body" sz="quarter" idx="41" hasCustomPrompt="1"/>
          </p:nvPr>
        </p:nvSpPr>
        <p:spPr>
          <a:xfrm>
            <a:off x="426488"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1" name="Text Placeholder 7">
            <a:extLst>
              <a:ext uri="{FF2B5EF4-FFF2-40B4-BE49-F238E27FC236}">
                <a16:creationId xmlns:a16="http://schemas.microsoft.com/office/drawing/2014/main" id="{9228FC83-C11D-47F2-8BDE-B10D125E5E87}"/>
              </a:ext>
            </a:extLst>
          </p:cNvPr>
          <p:cNvSpPr>
            <a:spLocks noGrp="1"/>
          </p:cNvSpPr>
          <p:nvPr>
            <p:ph type="body" sz="quarter" idx="42" hasCustomPrompt="1"/>
          </p:nvPr>
        </p:nvSpPr>
        <p:spPr>
          <a:xfrm>
            <a:off x="3860688"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a16="http://schemas.microsoft.com/office/drawing/2014/main" id="{9228FC83-C11D-47F2-8BDE-B10D125E5E87}"/>
              </a:ext>
            </a:extLst>
          </p:cNvPr>
          <p:cNvSpPr>
            <a:spLocks noGrp="1"/>
          </p:cNvSpPr>
          <p:nvPr>
            <p:ph type="body" sz="quarter" idx="43" hasCustomPrompt="1"/>
          </p:nvPr>
        </p:nvSpPr>
        <p:spPr>
          <a:xfrm>
            <a:off x="7294887"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3"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 xmlns:asvg="http://schemas.microsoft.com/office/drawing/2016/SVG/main" r:embed="rId6"/>
              </a:ext>
            </a:extLst>
          </a:blip>
          <a:srcRect l="81836" t="-4713" b="16530"/>
          <a:stretch/>
        </p:blipFill>
        <p:spPr>
          <a:xfrm>
            <a:off x="11547793" y="188640"/>
            <a:ext cx="424356" cy="459624"/>
          </a:xfrm>
          <a:prstGeom prst="rect">
            <a:avLst/>
          </a:prstGeom>
        </p:spPr>
      </p:pic>
      <p:cxnSp>
        <p:nvCxnSpPr>
          <p:cNvPr id="24" name="Straight Connector 23">
            <a:extLst>
              <a:ext uri="{FF2B5EF4-FFF2-40B4-BE49-F238E27FC236}">
                <a16:creationId xmlns:a16="http://schemas.microsoft.com/office/drawing/2014/main" id="{0FF5023A-0693-40EF-A144-6A5D8AD8789F}"/>
              </a:ext>
            </a:extLst>
          </p:cNvPr>
          <p:cNvCxnSpPr>
            <a:cxnSpLocks/>
          </p:cNvCxnSpPr>
          <p:nvPr userDrawn="1"/>
        </p:nvCxnSpPr>
        <p:spPr>
          <a:xfrm>
            <a:off x="407988" y="2235647"/>
            <a:ext cx="10036131" cy="0"/>
          </a:xfrm>
          <a:prstGeom prst="line">
            <a:avLst/>
          </a:prstGeom>
          <a:solidFill>
            <a:schemeClr val="tx1"/>
          </a:solidFill>
          <a:ln w="47625" cap="flat">
            <a:solidFill>
              <a:schemeClr val="bg1">
                <a:lumMod val="85000"/>
              </a:schemeClr>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0698536"/>
      </p:ext>
    </p:extLst>
  </p:cSld>
  <p:clrMapOvr>
    <a:overrideClrMapping bg1="lt1" tx1="dk1" bg2="lt2" tx2="dk2" accent1="accent1" accent2="accent2" accent3="accent3" accent4="accent4" accent5="accent5" accent6="accent6" hlink="hlink" folHlink="folHlink"/>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Organization Chart">
    <p:bg>
      <p:bgRef idx="1001">
        <a:schemeClr val="bg1"/>
      </p:bgRef>
    </p:bg>
    <p:spTree>
      <p:nvGrpSpPr>
        <p:cNvPr id="1" name=""/>
        <p:cNvGrpSpPr/>
        <p:nvPr/>
      </p:nvGrpSpPr>
      <p:grpSpPr>
        <a:xfrm>
          <a:off x="0" y="0"/>
          <a:ext cx="0" cy="0"/>
          <a:chOff x="0" y="0"/>
          <a:chExt cx="0" cy="0"/>
        </a:xfrm>
      </p:grpSpPr>
      <p:sp>
        <p:nvSpPr>
          <p:cNvPr id="42" name="Text Placeholder 7">
            <a:extLst>
              <a:ext uri="{FF2B5EF4-FFF2-40B4-BE49-F238E27FC236}">
                <a16:creationId xmlns:a16="http://schemas.microsoft.com/office/drawing/2014/main" id="{5889F4BD-9B8F-420C-96FD-C732EE0EE6BD}"/>
              </a:ext>
            </a:extLst>
          </p:cNvPr>
          <p:cNvSpPr>
            <a:spLocks noGrp="1"/>
          </p:cNvSpPr>
          <p:nvPr>
            <p:ph type="body" sz="quarter" idx="38" hasCustomPrompt="1"/>
          </p:nvPr>
        </p:nvSpPr>
        <p:spPr>
          <a:xfrm>
            <a:off x="666750" y="5733255"/>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a16="http://schemas.microsoft.com/office/drawing/2014/main" id="{E26F6CC5-0FBD-4B39-8067-DA4CA3D08DF5}"/>
              </a:ext>
            </a:extLst>
          </p:cNvPr>
          <p:cNvSpPr>
            <a:spLocks noGrp="1"/>
          </p:cNvSpPr>
          <p:nvPr>
            <p:ph type="body" sz="quarter" idx="39" hasCustomPrompt="1"/>
          </p:nvPr>
        </p:nvSpPr>
        <p:spPr>
          <a:xfrm>
            <a:off x="2794164" y="5737641"/>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a16="http://schemas.microsoft.com/office/drawing/2014/main" id="{6D83DCD9-FC24-4ACE-8B52-269E78EA5154}"/>
              </a:ext>
            </a:extLst>
          </p:cNvPr>
          <p:cNvSpPr>
            <a:spLocks noGrp="1"/>
          </p:cNvSpPr>
          <p:nvPr>
            <p:ph type="body" sz="quarter" idx="40" hasCustomPrompt="1"/>
          </p:nvPr>
        </p:nvSpPr>
        <p:spPr>
          <a:xfrm>
            <a:off x="4927473" y="5737641"/>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a16="http://schemas.microsoft.com/office/drawing/2014/main" id="{75441542-8C67-4120-B77E-FF0148E22F4B}"/>
              </a:ext>
            </a:extLst>
          </p:cNvPr>
          <p:cNvSpPr>
            <a:spLocks noGrp="1"/>
          </p:cNvSpPr>
          <p:nvPr>
            <p:ph type="body" sz="quarter" idx="41" hasCustomPrompt="1"/>
          </p:nvPr>
        </p:nvSpPr>
        <p:spPr>
          <a:xfrm>
            <a:off x="7060200" y="5733156"/>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6" name="Text Placeholder 7">
            <a:extLst>
              <a:ext uri="{FF2B5EF4-FFF2-40B4-BE49-F238E27FC236}">
                <a16:creationId xmlns:a16="http://schemas.microsoft.com/office/drawing/2014/main" id="{B4323275-6F19-499D-9A1B-2C56B8029E99}"/>
              </a:ext>
            </a:extLst>
          </p:cNvPr>
          <p:cNvSpPr>
            <a:spLocks noGrp="1"/>
          </p:cNvSpPr>
          <p:nvPr>
            <p:ph type="body" sz="quarter" idx="42" hasCustomPrompt="1"/>
          </p:nvPr>
        </p:nvSpPr>
        <p:spPr>
          <a:xfrm>
            <a:off x="9192926" y="5733156"/>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9" name="Text Placeholder 7">
            <a:extLst>
              <a:ext uri="{FF2B5EF4-FFF2-40B4-BE49-F238E27FC236}">
                <a16:creationId xmlns:a16="http://schemas.microsoft.com/office/drawing/2014/main" id="{5AAEF36F-2753-4DC6-898C-49B56113E4F4}"/>
              </a:ext>
            </a:extLst>
          </p:cNvPr>
          <p:cNvSpPr>
            <a:spLocks noGrp="1"/>
          </p:cNvSpPr>
          <p:nvPr>
            <p:ph type="body" sz="quarter" idx="37" hasCustomPrompt="1"/>
          </p:nvPr>
        </p:nvSpPr>
        <p:spPr>
          <a:xfrm>
            <a:off x="3647728" y="1958081"/>
            <a:ext cx="1440160" cy="1152128"/>
          </a:xfrm>
          <a:prstGeom prst="rect">
            <a:avLst/>
          </a:prstGeom>
          <a:solidFill>
            <a:srgbClr val="0070AD"/>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37" name="Text Placeholder 7">
            <a:extLst>
              <a:ext uri="{FF2B5EF4-FFF2-40B4-BE49-F238E27FC236}">
                <a16:creationId xmlns:a16="http://schemas.microsoft.com/office/drawing/2014/main" id="{AD94FF36-F4B8-4ED6-BB44-FDBFDBFA2A1C}"/>
              </a:ext>
            </a:extLst>
          </p:cNvPr>
          <p:cNvSpPr>
            <a:spLocks noGrp="1"/>
          </p:cNvSpPr>
          <p:nvPr>
            <p:ph type="body" sz="quarter" idx="35" hasCustomPrompt="1"/>
          </p:nvPr>
        </p:nvSpPr>
        <p:spPr>
          <a:xfrm>
            <a:off x="6384032" y="3428999"/>
            <a:ext cx="144016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8" name="Rectangle 7">
            <a:extLst>
              <a:ext uri="{FF2B5EF4-FFF2-40B4-BE49-F238E27FC236}">
                <a16:creationId xmlns:a16="http://schemas.microsoft.com/office/drawing/2014/main" id="{404E50B0-1D58-4F15-A351-E3515806816D}"/>
              </a:ext>
            </a:extLst>
          </p:cNvPr>
          <p:cNvSpPr/>
          <p:nvPr/>
        </p:nvSpPr>
        <p:spPr>
          <a:xfrm>
            <a:off x="3589947" y="1916832"/>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2" name="Rectangle 11">
            <a:extLst>
              <a:ext uri="{FF2B5EF4-FFF2-40B4-BE49-F238E27FC236}">
                <a16:creationId xmlns:a16="http://schemas.microsoft.com/office/drawing/2014/main" id="{AE59D603-4EF9-47FC-B148-3573A831D791}"/>
              </a:ext>
            </a:extLst>
          </p:cNvPr>
          <p:cNvSpPr/>
          <p:nvPr/>
        </p:nvSpPr>
        <p:spPr>
          <a:xfrm>
            <a:off x="6337816" y="3389316"/>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6" name="Rectangle 15">
            <a:extLst>
              <a:ext uri="{FF2B5EF4-FFF2-40B4-BE49-F238E27FC236}">
                <a16:creationId xmlns:a16="http://schemas.microsoft.com/office/drawing/2014/main" id="{58AC5158-E8A1-44A7-8617-AC56F0DD1719}"/>
              </a:ext>
            </a:extLst>
          </p:cNvPr>
          <p:cNvSpPr/>
          <p:nvPr/>
        </p:nvSpPr>
        <p:spPr>
          <a:xfrm>
            <a:off x="839788" y="3389316"/>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7" name="TextBox 16">
            <a:extLst>
              <a:ext uri="{FF2B5EF4-FFF2-40B4-BE49-F238E27FC236}">
                <a16:creationId xmlns:a16="http://schemas.microsoft.com/office/drawing/2014/main" id="{C761E736-25EA-4914-A717-28A039625E8C}"/>
              </a:ext>
            </a:extLst>
          </p:cNvPr>
          <p:cNvSpPr txBox="1"/>
          <p:nvPr/>
        </p:nvSpPr>
        <p:spPr>
          <a:xfrm>
            <a:off x="883343" y="3711981"/>
            <a:ext cx="1239750" cy="510909"/>
          </a:xfrm>
          <a:prstGeom prst="rect">
            <a:avLst/>
          </a:prstGeom>
          <a:noFill/>
        </p:spPr>
        <p:txBody>
          <a:bodyPr wrap="square" rtlCol="0">
            <a:spAutoFit/>
          </a:bodyPr>
          <a:lstStyle/>
          <a:p>
            <a:pPr algn="r">
              <a:lnSpc>
                <a:spcPct val="85000"/>
              </a:lnSpc>
            </a:pPr>
            <a:r>
              <a:rPr lang="en-US" sz="1600" b="1" kern="0" dirty="0">
                <a:solidFill>
                  <a:schemeClr val="bg1"/>
                </a:solidFill>
                <a:latin typeface="+mj-lt"/>
                <a:ea typeface="Georgia" charset="0"/>
                <a:cs typeface="Georgia" charset="0"/>
                <a:sym typeface="Arial"/>
              </a:rPr>
              <a:t>Group Name</a:t>
            </a:r>
          </a:p>
        </p:txBody>
      </p:sp>
      <p:cxnSp>
        <p:nvCxnSpPr>
          <p:cNvPr id="19" name="Straight Connector 18">
            <a:extLst>
              <a:ext uri="{FF2B5EF4-FFF2-40B4-BE49-F238E27FC236}">
                <a16:creationId xmlns:a16="http://schemas.microsoft.com/office/drawing/2014/main" id="{A898D83E-9F4A-4269-9BEB-326164B60B7C}"/>
              </a:ext>
            </a:extLst>
          </p:cNvPr>
          <p:cNvCxnSpPr>
            <a:cxnSpLocks/>
          </p:cNvCxnSpPr>
          <p:nvPr userDrawn="1"/>
        </p:nvCxnSpPr>
        <p:spPr>
          <a:xfrm>
            <a:off x="4367808"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87D369E-74E6-4DE1-ADB0-EB6EF05664B8}"/>
              </a:ext>
            </a:extLst>
          </p:cNvPr>
          <p:cNvCxnSpPr>
            <a:cxnSpLocks/>
          </p:cNvCxnSpPr>
          <p:nvPr userDrawn="1"/>
        </p:nvCxnSpPr>
        <p:spPr>
          <a:xfrm>
            <a:off x="7104112"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7AB8857-3B0E-4067-BC64-A4C0AE330199}"/>
              </a:ext>
            </a:extLst>
          </p:cNvPr>
          <p:cNvCxnSpPr>
            <a:cxnSpLocks/>
          </p:cNvCxnSpPr>
          <p:nvPr userDrawn="1"/>
        </p:nvCxnSpPr>
        <p:spPr>
          <a:xfrm>
            <a:off x="5879976" y="4004369"/>
            <a:ext cx="432048"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38843B7-B08D-445C-8E69-55E9ADD60136}"/>
              </a:ext>
            </a:extLst>
          </p:cNvPr>
          <p:cNvCxnSpPr>
            <a:cxnSpLocks/>
          </p:cNvCxnSpPr>
          <p:nvPr userDrawn="1"/>
        </p:nvCxnSpPr>
        <p:spPr>
          <a:xfrm>
            <a:off x="2711624" y="4653135"/>
            <a:ext cx="0" cy="504056"/>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65716183-FC6B-4383-8EF6-37E5349AAF9A}"/>
              </a:ext>
            </a:extLst>
          </p:cNvPr>
          <p:cNvCxnSpPr>
            <a:cxnSpLocks/>
          </p:cNvCxnSpPr>
          <p:nvPr userDrawn="1"/>
        </p:nvCxnSpPr>
        <p:spPr>
          <a:xfrm>
            <a:off x="1612454" y="5226817"/>
            <a:ext cx="8588002" cy="0"/>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C480400D-CA47-444B-970B-5A484E54E6A1}"/>
              </a:ext>
            </a:extLst>
          </p:cNvPr>
          <p:cNvCxnSpPr>
            <a:cxnSpLocks/>
          </p:cNvCxnSpPr>
          <p:nvPr userDrawn="1"/>
        </p:nvCxnSpPr>
        <p:spPr>
          <a:xfrm>
            <a:off x="1631690" y="5229100"/>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813536BE-88C6-4525-9D18-D74E0DCB4682}"/>
              </a:ext>
            </a:extLst>
          </p:cNvPr>
          <p:cNvCxnSpPr>
            <a:cxnSpLocks/>
          </p:cNvCxnSpPr>
          <p:nvPr userDrawn="1"/>
        </p:nvCxnSpPr>
        <p:spPr>
          <a:xfrm>
            <a:off x="3764417"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01B274A1-2898-403F-9A81-C1625F15BF58}"/>
              </a:ext>
            </a:extLst>
          </p:cNvPr>
          <p:cNvCxnSpPr>
            <a:cxnSpLocks/>
          </p:cNvCxnSpPr>
          <p:nvPr userDrawn="1"/>
        </p:nvCxnSpPr>
        <p:spPr>
          <a:xfrm>
            <a:off x="5897144"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CC25A9B7-5673-4E49-ABD6-8D0E06EDD927}"/>
              </a:ext>
            </a:extLst>
          </p:cNvPr>
          <p:cNvCxnSpPr>
            <a:cxnSpLocks/>
          </p:cNvCxnSpPr>
          <p:nvPr userDrawn="1"/>
        </p:nvCxnSpPr>
        <p:spPr>
          <a:xfrm>
            <a:off x="8029871"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D026C540-9EA3-4699-A6BC-DF9BDF921E83}"/>
              </a:ext>
            </a:extLst>
          </p:cNvPr>
          <p:cNvCxnSpPr>
            <a:cxnSpLocks/>
          </p:cNvCxnSpPr>
          <p:nvPr userDrawn="1"/>
        </p:nvCxnSpPr>
        <p:spPr>
          <a:xfrm>
            <a:off x="10179266" y="5219674"/>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sp>
        <p:nvSpPr>
          <p:cNvPr id="34" name="Text Placeholder 7">
            <a:extLst>
              <a:ext uri="{FF2B5EF4-FFF2-40B4-BE49-F238E27FC236}">
                <a16:creationId xmlns:a16="http://schemas.microsoft.com/office/drawing/2014/main" id="{0853CDE9-3036-46C6-AB9B-6C5E6B531E6E}"/>
              </a:ext>
            </a:extLst>
          </p:cNvPr>
          <p:cNvSpPr>
            <a:spLocks noGrp="1"/>
          </p:cNvSpPr>
          <p:nvPr>
            <p:ph type="body" sz="quarter" idx="32" hasCustomPrompt="1"/>
          </p:nvPr>
        </p:nvSpPr>
        <p:spPr>
          <a:xfrm>
            <a:off x="5157506" y="2091773"/>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5" name="Text Placeholder 7">
            <a:extLst>
              <a:ext uri="{FF2B5EF4-FFF2-40B4-BE49-F238E27FC236}">
                <a16:creationId xmlns:a16="http://schemas.microsoft.com/office/drawing/2014/main" id="{41BEF085-D952-4028-B6B4-18F2CB2BE51E}"/>
              </a:ext>
            </a:extLst>
          </p:cNvPr>
          <p:cNvSpPr>
            <a:spLocks noGrp="1"/>
          </p:cNvSpPr>
          <p:nvPr>
            <p:ph type="body" sz="quarter" idx="33" hasCustomPrompt="1"/>
          </p:nvPr>
        </p:nvSpPr>
        <p:spPr>
          <a:xfrm>
            <a:off x="2391842" y="3564257"/>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6" name="Text Placeholder 7">
            <a:extLst>
              <a:ext uri="{FF2B5EF4-FFF2-40B4-BE49-F238E27FC236}">
                <a16:creationId xmlns:a16="http://schemas.microsoft.com/office/drawing/2014/main" id="{25AB3DC5-A8F4-44C0-B0E0-2B42559A081F}"/>
              </a:ext>
            </a:extLst>
          </p:cNvPr>
          <p:cNvSpPr>
            <a:spLocks noGrp="1"/>
          </p:cNvSpPr>
          <p:nvPr>
            <p:ph type="body" sz="quarter" idx="34" hasCustomPrompt="1"/>
          </p:nvPr>
        </p:nvSpPr>
        <p:spPr>
          <a:xfrm>
            <a:off x="7896622" y="3564257"/>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8" name="Text Placeholder 7">
            <a:extLst>
              <a:ext uri="{FF2B5EF4-FFF2-40B4-BE49-F238E27FC236}">
                <a16:creationId xmlns:a16="http://schemas.microsoft.com/office/drawing/2014/main" id="{C9C72BE0-AF43-4AA8-8142-178566D9F143}"/>
              </a:ext>
            </a:extLst>
          </p:cNvPr>
          <p:cNvSpPr>
            <a:spLocks noGrp="1"/>
          </p:cNvSpPr>
          <p:nvPr>
            <p:ph type="body" sz="quarter" idx="36" hasCustomPrompt="1"/>
          </p:nvPr>
        </p:nvSpPr>
        <p:spPr>
          <a:xfrm>
            <a:off x="881063" y="3428106"/>
            <a:ext cx="144016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41"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47"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48"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49"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50"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459015439"/>
      </p:ext>
    </p:extLst>
  </p:cSld>
  <p:clrMapOvr>
    <a:overrideClrMapping bg1="lt1" tx1="dk1" bg2="lt2" tx2="dk2" accent1="accent1" accent2="accent2" accent3="accent3" accent4="accent4" accent5="accent5" accent6="accent6" hlink="hlink" folHlink="folHlink"/>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Closing1">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reeform 5"/>
          <p:cNvSpPr>
            <a:spLocks/>
          </p:cNvSpPr>
          <p:nvPr userDrawn="1"/>
        </p:nvSpPr>
        <p:spPr bwMode="auto">
          <a:xfrm>
            <a:off x="-1243012" y="-2656920"/>
            <a:ext cx="10768012" cy="11443496"/>
          </a:xfrm>
          <a:custGeom>
            <a:avLst/>
            <a:gdLst>
              <a:gd name="T0" fmla="*/ 854 w 3407"/>
              <a:gd name="T1" fmla="*/ 0 h 3621"/>
              <a:gd name="T2" fmla="*/ 0 w 3407"/>
              <a:gd name="T3" fmla="*/ 0 h 3621"/>
              <a:gd name="T4" fmla="*/ 0 w 3407"/>
              <a:gd name="T5" fmla="*/ 3621 h 3621"/>
              <a:gd name="T6" fmla="*/ 3407 w 3407"/>
              <a:gd name="T7" fmla="*/ 3621 h 3621"/>
              <a:gd name="T8" fmla="*/ 3407 w 3407"/>
              <a:gd name="T9" fmla="*/ 3617 h 3621"/>
              <a:gd name="T10" fmla="*/ 179 w 3407"/>
              <a:gd name="T11" fmla="*/ 3617 h 3621"/>
              <a:gd name="T12" fmla="*/ 2096 w 3407"/>
              <a:gd name="T13" fmla="*/ 1606 h 3621"/>
              <a:gd name="T14" fmla="*/ 854 w 3407"/>
              <a:gd name="T15" fmla="*/ 0 h 36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07" h="3621">
                <a:moveTo>
                  <a:pt x="854" y="0"/>
                </a:moveTo>
                <a:cubicBezTo>
                  <a:pt x="0" y="0"/>
                  <a:pt x="0" y="0"/>
                  <a:pt x="0" y="0"/>
                </a:cubicBezTo>
                <a:cubicBezTo>
                  <a:pt x="0" y="3621"/>
                  <a:pt x="0" y="3621"/>
                  <a:pt x="0" y="3621"/>
                </a:cubicBezTo>
                <a:cubicBezTo>
                  <a:pt x="3407" y="3621"/>
                  <a:pt x="3407" y="3621"/>
                  <a:pt x="3407" y="3621"/>
                </a:cubicBezTo>
                <a:cubicBezTo>
                  <a:pt x="3407" y="3617"/>
                  <a:pt x="3407" y="3617"/>
                  <a:pt x="3407" y="3617"/>
                </a:cubicBezTo>
                <a:cubicBezTo>
                  <a:pt x="179" y="3617"/>
                  <a:pt x="179" y="3617"/>
                  <a:pt x="179" y="3617"/>
                </a:cubicBezTo>
                <a:cubicBezTo>
                  <a:pt x="2551" y="2996"/>
                  <a:pt x="2421" y="1729"/>
                  <a:pt x="2096" y="1606"/>
                </a:cubicBezTo>
                <a:cubicBezTo>
                  <a:pt x="2281" y="2130"/>
                  <a:pt x="865" y="1627"/>
                  <a:pt x="854" y="0"/>
                </a:cubicBezTo>
              </a:path>
            </a:pathLst>
          </a:custGeom>
          <a:solidFill>
            <a:srgbClr val="300B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9" name="Group 8"/>
          <p:cNvGrpSpPr/>
          <p:nvPr userDrawn="1"/>
        </p:nvGrpSpPr>
        <p:grpSpPr>
          <a:xfrm>
            <a:off x="4979035" y="2404110"/>
            <a:ext cx="735013" cy="682321"/>
            <a:chOff x="5662614" y="3032124"/>
            <a:chExt cx="863600" cy="801689"/>
          </a:xfrm>
        </p:grpSpPr>
        <p:sp>
          <p:nvSpPr>
            <p:cNvPr id="10" name="Freeform 9"/>
            <p:cNvSpPr>
              <a:spLocks/>
            </p:cNvSpPr>
            <p:nvPr/>
          </p:nvSpPr>
          <p:spPr bwMode="auto">
            <a:xfrm>
              <a:off x="5959476" y="3368675"/>
              <a:ext cx="566738" cy="465138"/>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0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2"/>
            <p:cNvSpPr>
              <a:spLocks/>
            </p:cNvSpPr>
            <p:nvPr/>
          </p:nvSpPr>
          <p:spPr bwMode="auto">
            <a:xfrm>
              <a:off x="5662614" y="3032124"/>
              <a:ext cx="863600" cy="736599"/>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5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Rectangle 13"/>
          <p:cNvSpPr/>
          <p:nvPr userDrawn="1"/>
        </p:nvSpPr>
        <p:spPr>
          <a:xfrm>
            <a:off x="6536184" y="2886346"/>
            <a:ext cx="5125720" cy="7703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pPr>
            <a:r>
              <a:rPr lang="en-US" sz="900" dirty="0">
                <a:solidFill>
                  <a:schemeClr val="tx1"/>
                </a:solidFill>
              </a:rPr>
              <a:t>With more than 190,000 people, Capgemini is present in over 40 countries and celebrates its 50th Anniversary year in 2017. A global leader in consulting, technology and outsourcing services, the Group reported 2016 global revenues of EUR 12.5 billion. Together with its clients, Capgemini creates and delivers business, technology and digital solutions that fit their needs, enabling them to achieve innovation and competitiveness. A deeply multicultural organization, Capgemini has developed its own way of working, </a:t>
            </a:r>
            <a:r>
              <a:rPr lang="en-US" sz="900" dirty="0">
                <a:solidFill>
                  <a:schemeClr val="accent1"/>
                </a:solidFill>
              </a:rPr>
              <a:t>the Collaborative Business Experience™</a:t>
            </a:r>
            <a:r>
              <a:rPr lang="en-US" sz="900" dirty="0">
                <a:solidFill>
                  <a:schemeClr val="tx1"/>
                </a:solidFill>
              </a:rPr>
              <a:t>, and draws on </a:t>
            </a:r>
            <a:r>
              <a:rPr lang="en-US" sz="900" dirty="0">
                <a:solidFill>
                  <a:schemeClr val="accent1"/>
                </a:solidFill>
              </a:rPr>
              <a:t>Rightshore</a:t>
            </a:r>
            <a:r>
              <a:rPr lang="en-US" sz="900" baseline="30000" dirty="0">
                <a:solidFill>
                  <a:schemeClr val="accent1"/>
                </a:solidFill>
              </a:rPr>
              <a:t>®</a:t>
            </a:r>
            <a:r>
              <a:rPr lang="en-US" sz="900" dirty="0">
                <a:solidFill>
                  <a:schemeClr val="tx1"/>
                </a:solidFill>
              </a:rPr>
              <a:t>, its worldwide delivery model.</a:t>
            </a:r>
          </a:p>
        </p:txBody>
      </p:sp>
      <p:sp>
        <p:nvSpPr>
          <p:cNvPr id="15" name="Rectangle 14"/>
          <p:cNvSpPr/>
          <p:nvPr userDrawn="1"/>
        </p:nvSpPr>
        <p:spPr>
          <a:xfrm>
            <a:off x="6536184" y="2507082"/>
            <a:ext cx="2219960" cy="229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400" dirty="0">
                <a:solidFill>
                  <a:schemeClr val="accent1"/>
                </a:solidFill>
              </a:rPr>
              <a:t>About Capgemini</a:t>
            </a:r>
          </a:p>
        </p:txBody>
      </p:sp>
      <p:sp>
        <p:nvSpPr>
          <p:cNvPr id="16" name="Rectangle 15"/>
          <p:cNvSpPr/>
          <p:nvPr userDrawn="1"/>
        </p:nvSpPr>
        <p:spPr>
          <a:xfrm>
            <a:off x="6536184" y="4235826"/>
            <a:ext cx="2057400"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spcAft>
                <a:spcPts val="600"/>
              </a:spcAft>
            </a:pPr>
            <a:r>
              <a:rPr lang="en-US" sz="900" dirty="0">
                <a:solidFill>
                  <a:schemeClr val="tx1"/>
                </a:solidFill>
              </a:rPr>
              <a:t>Learn more about us at</a:t>
            </a:r>
          </a:p>
          <a:p>
            <a:pPr algn="just">
              <a:lnSpc>
                <a:spcPts val="1200"/>
              </a:lnSpc>
            </a:pPr>
            <a:r>
              <a:rPr lang="en-US" sz="1400" dirty="0">
                <a:solidFill>
                  <a:schemeClr val="accent2"/>
                </a:solidFill>
              </a:rPr>
              <a:t>www.capgemini.com</a:t>
            </a:r>
          </a:p>
        </p:txBody>
      </p:sp>
      <p:pic>
        <p:nvPicPr>
          <p:cNvPr id="17" name="Picture 2" descr="D:\My Work\Template\Icons\Social Media\LinkedIN.png">
            <a:hlinkClick r:id="rId2"/>
          </p:cNvPr>
          <p:cNvPicPr>
            <a:picLocks noChangeAspect="1" noChangeArrowheads="1"/>
          </p:cNvPicPr>
          <p:nvPr userDrawn="1"/>
        </p:nvPicPr>
        <p:blipFill>
          <a:blip r:embed="rId3" cstate="print"/>
          <a:srcRect/>
          <a:stretch>
            <a:fillRect/>
          </a:stretch>
        </p:blipFill>
        <p:spPr bwMode="auto">
          <a:xfrm>
            <a:off x="798415" y="3979258"/>
            <a:ext cx="333195" cy="333195"/>
          </a:xfrm>
          <a:prstGeom prst="rect">
            <a:avLst/>
          </a:prstGeom>
          <a:noFill/>
        </p:spPr>
      </p:pic>
      <p:pic>
        <p:nvPicPr>
          <p:cNvPr id="18" name="Picture 4" descr="D:\My Work\Template\Icons\Social Media\SlideShare.png">
            <a:hlinkClick r:id="rId4"/>
          </p:cNvPr>
          <p:cNvPicPr>
            <a:picLocks noChangeAspect="1" noChangeArrowheads="1"/>
          </p:cNvPicPr>
          <p:nvPr userDrawn="1"/>
        </p:nvPicPr>
        <p:blipFill>
          <a:blip r:embed="rId5" cstate="print"/>
          <a:srcRect/>
          <a:stretch>
            <a:fillRect/>
          </a:stretch>
        </p:blipFill>
        <p:spPr bwMode="auto">
          <a:xfrm>
            <a:off x="1181792" y="3979258"/>
            <a:ext cx="333195" cy="333195"/>
          </a:xfrm>
          <a:prstGeom prst="rect">
            <a:avLst/>
          </a:prstGeom>
          <a:noFill/>
        </p:spPr>
      </p:pic>
      <p:pic>
        <p:nvPicPr>
          <p:cNvPr id="19" name="Picture 5" descr="D:\My Work\Template\Icons\Social Media\Twitter.png">
            <a:hlinkClick r:id="rId6"/>
          </p:cNvPr>
          <p:cNvPicPr>
            <a:picLocks noChangeAspect="1" noChangeArrowheads="1"/>
          </p:cNvPicPr>
          <p:nvPr userDrawn="1"/>
        </p:nvPicPr>
        <p:blipFill>
          <a:blip r:embed="rId7" cstate="print"/>
          <a:srcRect/>
          <a:stretch>
            <a:fillRect/>
          </a:stretch>
        </p:blipFill>
        <p:spPr bwMode="auto">
          <a:xfrm>
            <a:off x="1565169" y="3979258"/>
            <a:ext cx="333195" cy="333195"/>
          </a:xfrm>
          <a:prstGeom prst="rect">
            <a:avLst/>
          </a:prstGeom>
          <a:noFill/>
        </p:spPr>
      </p:pic>
      <p:pic>
        <p:nvPicPr>
          <p:cNvPr id="20" name="Picture 6" descr="D:\My Work\Template\Icons\Social Media\YouTube.png">
            <a:hlinkClick r:id="rId8"/>
          </p:cNvPr>
          <p:cNvPicPr>
            <a:picLocks noChangeAspect="1" noChangeArrowheads="1"/>
          </p:cNvPicPr>
          <p:nvPr userDrawn="1"/>
        </p:nvPicPr>
        <p:blipFill>
          <a:blip r:embed="rId9" cstate="print"/>
          <a:srcRect/>
          <a:stretch>
            <a:fillRect/>
          </a:stretch>
        </p:blipFill>
        <p:spPr bwMode="auto">
          <a:xfrm>
            <a:off x="1948545" y="3979258"/>
            <a:ext cx="333195" cy="333195"/>
          </a:xfrm>
          <a:prstGeom prst="rect">
            <a:avLst/>
          </a:prstGeom>
          <a:noFill/>
        </p:spPr>
      </p:pic>
      <p:pic>
        <p:nvPicPr>
          <p:cNvPr id="21" name="Picture 7" descr="D:\My Work\Template\Icons\Social Media\Facebook.png">
            <a:hlinkClick r:id="rId10"/>
          </p:cNvPr>
          <p:cNvPicPr>
            <a:picLocks noChangeAspect="1" noChangeArrowheads="1"/>
          </p:cNvPicPr>
          <p:nvPr userDrawn="1"/>
        </p:nvPicPr>
        <p:blipFill>
          <a:blip r:embed="rId11" cstate="print"/>
          <a:srcRect/>
          <a:stretch>
            <a:fillRect/>
          </a:stretch>
        </p:blipFill>
        <p:spPr bwMode="auto">
          <a:xfrm>
            <a:off x="415038" y="3979258"/>
            <a:ext cx="333195" cy="333195"/>
          </a:xfrm>
          <a:prstGeom prst="rect">
            <a:avLst/>
          </a:prstGeom>
          <a:noFill/>
        </p:spPr>
      </p:pic>
      <p:sp>
        <p:nvSpPr>
          <p:cNvPr id="23" name="Rectangle 22"/>
          <p:cNvSpPr/>
          <p:nvPr userDrawn="1"/>
        </p:nvSpPr>
        <p:spPr>
          <a:xfrm>
            <a:off x="415038" y="5640913"/>
            <a:ext cx="4198620" cy="569387"/>
          </a:xfrm>
          <a:prstGeom prst="rect">
            <a:avLst/>
          </a:prstGeom>
        </p:spPr>
        <p:txBody>
          <a:bodyPr wrap="square" lIns="0" tIns="0" rIns="0" bIns="0" anchor="b" anchorCtr="0">
            <a:spAutoFit/>
          </a:bodyPr>
          <a:lstStyle/>
          <a:p>
            <a:pPr>
              <a:spcAft>
                <a:spcPts val="600"/>
              </a:spcAft>
            </a:pPr>
            <a:r>
              <a:rPr lang="en-US" sz="800" noProof="0" dirty="0">
                <a:solidFill>
                  <a:schemeClr val="bg1"/>
                </a:solidFill>
                <a:latin typeface="+mn-lt"/>
                <a:cs typeface="Arial"/>
              </a:rPr>
              <a:t>This message contains information that may be privileged or confidential and is the property of the Capgemini Group.</a:t>
            </a:r>
            <a:br>
              <a:rPr lang="en-US" sz="800" noProof="0" dirty="0">
                <a:solidFill>
                  <a:schemeClr val="bg1"/>
                </a:solidFill>
                <a:latin typeface="+mn-lt"/>
                <a:cs typeface="Arial"/>
              </a:rPr>
            </a:br>
            <a:r>
              <a:rPr lang="en-US" sz="800" noProof="0" dirty="0">
                <a:solidFill>
                  <a:schemeClr val="bg1"/>
                </a:solidFill>
                <a:latin typeface="Arial"/>
                <a:cs typeface="Arial"/>
              </a:rPr>
              <a:t>Copyright © 2017 Capgemini. All rights reserved.</a:t>
            </a:r>
          </a:p>
          <a:p>
            <a:pPr marL="0" marR="0" indent="0" defTabSz="957756" rtl="0" eaLnBrk="1" fontAlgn="auto" latinLnBrk="0" hangingPunct="1">
              <a:lnSpc>
                <a:spcPct val="100000"/>
              </a:lnSpc>
              <a:spcBef>
                <a:spcPts val="0"/>
              </a:spcBef>
              <a:spcAft>
                <a:spcPts val="600"/>
              </a:spcAft>
              <a:buClrTx/>
              <a:buSzTx/>
              <a:buFontTx/>
              <a:buNone/>
              <a:tabLst/>
              <a:defRPr/>
            </a:pPr>
            <a:r>
              <a:rPr lang="en-US" sz="800" noProof="0" dirty="0">
                <a:solidFill>
                  <a:schemeClr val="bg1"/>
                </a:solidFill>
                <a:latin typeface="Arial"/>
                <a:cs typeface="Arial"/>
              </a:rPr>
              <a:t>Rightshore</a:t>
            </a:r>
            <a:r>
              <a:rPr lang="en-US" sz="800" baseline="30000" noProof="0" dirty="0">
                <a:solidFill>
                  <a:schemeClr val="bg1"/>
                </a:solidFill>
                <a:latin typeface="Arial"/>
                <a:cs typeface="Arial"/>
              </a:rPr>
              <a:t>®</a:t>
            </a:r>
            <a:r>
              <a:rPr lang="en-US" sz="800" noProof="0" dirty="0">
                <a:solidFill>
                  <a:schemeClr val="bg1"/>
                </a:solidFill>
                <a:latin typeface="Arial"/>
                <a:cs typeface="Arial"/>
              </a:rPr>
              <a:t> is a trademark belonging to Capgemini.</a:t>
            </a:r>
          </a:p>
        </p:txBody>
      </p:sp>
      <p:sp>
        <p:nvSpPr>
          <p:cNvPr id="24" name="Rectangle 23"/>
          <p:cNvSpPr/>
          <p:nvPr userDrawn="1"/>
        </p:nvSpPr>
        <p:spPr>
          <a:xfrm>
            <a:off x="6536184" y="5933302"/>
            <a:ext cx="5219699" cy="276999"/>
          </a:xfrm>
          <a:prstGeom prst="rect">
            <a:avLst/>
          </a:prstGeom>
        </p:spPr>
        <p:txBody>
          <a:bodyPr wrap="square" lIns="0" tIns="0" rIns="0" bIns="0" anchor="b" anchorCtr="0">
            <a:spAutoFit/>
          </a:bodyPr>
          <a:lstStyle/>
          <a:p>
            <a:pPr>
              <a:spcAft>
                <a:spcPts val="600"/>
              </a:spcAft>
            </a:pPr>
            <a:r>
              <a:rPr lang="en-US" sz="600" dirty="0">
                <a:cs typeface="Arial"/>
              </a:rPr>
              <a:t>This message is intended only for the person to whom it is addressed. If you are not the intended recipient, you are not authorized to read, print, retain, copy, disseminate, distribute, or use this message or any part thereof. If you receive this message in error, please notify the sender immediately and delete all copies of this message. </a:t>
            </a:r>
          </a:p>
        </p:txBody>
      </p:sp>
      <p:sp>
        <p:nvSpPr>
          <p:cNvPr id="25" name="Rectangle 24">
            <a:hlinkClick r:id="rId12"/>
          </p:cNvPr>
          <p:cNvSpPr/>
          <p:nvPr userDrawn="1"/>
        </p:nvSpPr>
        <p:spPr>
          <a:xfrm>
            <a:off x="7489902" y="3812094"/>
            <a:ext cx="2336088"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Rectangle 25">
            <a:hlinkClick r:id="rId13"/>
          </p:cNvPr>
          <p:cNvSpPr/>
          <p:nvPr userDrawn="1"/>
        </p:nvSpPr>
        <p:spPr>
          <a:xfrm>
            <a:off x="10730865" y="3812094"/>
            <a:ext cx="704850"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tangle 26">
            <a:hlinkClick r:id="rId14"/>
          </p:cNvPr>
          <p:cNvSpPr/>
          <p:nvPr userDrawn="1"/>
        </p:nvSpPr>
        <p:spPr>
          <a:xfrm>
            <a:off x="6532245" y="4445639"/>
            <a:ext cx="1851660" cy="183449"/>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29" name="Picture 28"/>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407572" y="4434172"/>
            <a:ext cx="2560320" cy="201012"/>
          </a:xfrm>
          <a:prstGeom prst="rect">
            <a:avLst/>
          </a:prstGeom>
        </p:spPr>
      </p:pic>
    </p:spTree>
    <p:extLst>
      <p:ext uri="{BB962C8B-B14F-4D97-AF65-F5344CB8AC3E}">
        <p14:creationId xmlns:p14="http://schemas.microsoft.com/office/powerpoint/2010/main" val="176110706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Section Opener4">
    <p:spTree>
      <p:nvGrpSpPr>
        <p:cNvPr id="1" name=""/>
        <p:cNvGrpSpPr/>
        <p:nvPr/>
      </p:nvGrpSpPr>
      <p:grpSpPr>
        <a:xfrm>
          <a:off x="0" y="0"/>
          <a:ext cx="0" cy="0"/>
          <a:chOff x="0" y="0"/>
          <a:chExt cx="0" cy="0"/>
        </a:xfrm>
      </p:grpSpPr>
      <p:sp>
        <p:nvSpPr>
          <p:cNvPr id="9" name="Rectangle 8"/>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9"/>
          <p:cNvSpPr>
            <a:spLocks/>
          </p:cNvSpPr>
          <p:nvPr userDrawn="1"/>
        </p:nvSpPr>
        <p:spPr bwMode="auto">
          <a:xfrm>
            <a:off x="-312712" y="0"/>
            <a:ext cx="8760296" cy="8102938"/>
          </a:xfrm>
          <a:custGeom>
            <a:avLst/>
            <a:gdLst>
              <a:gd name="T0" fmla="*/ 1453 w 1637"/>
              <a:gd name="T1" fmla="*/ 0 h 1514"/>
              <a:gd name="T2" fmla="*/ 1238 w 1637"/>
              <a:gd name="T3" fmla="*/ 494 h 1514"/>
              <a:gd name="T4" fmla="*/ 763 w 1637"/>
              <a:gd name="T5" fmla="*/ 1046 h 1514"/>
              <a:gd name="T6" fmla="*/ 0 w 1637"/>
              <a:gd name="T7" fmla="*/ 1449 h 1514"/>
              <a:gd name="T8" fmla="*/ 0 w 1637"/>
              <a:gd name="T9" fmla="*/ 0 h 1514"/>
              <a:gd name="T10" fmla="*/ 1453 w 1637"/>
              <a:gd name="T11" fmla="*/ 0 h 1514"/>
            </a:gdLst>
            <a:ahLst/>
            <a:cxnLst>
              <a:cxn ang="0">
                <a:pos x="T0" y="T1"/>
              </a:cxn>
              <a:cxn ang="0">
                <a:pos x="T2" y="T3"/>
              </a:cxn>
              <a:cxn ang="0">
                <a:pos x="T4" y="T5"/>
              </a:cxn>
              <a:cxn ang="0">
                <a:pos x="T6" y="T7"/>
              </a:cxn>
              <a:cxn ang="0">
                <a:pos x="T8" y="T9"/>
              </a:cxn>
              <a:cxn ang="0">
                <a:pos x="T10" y="T11"/>
              </a:cxn>
            </a:cxnLst>
            <a:rect l="0" t="0" r="r" b="b"/>
            <a:pathLst>
              <a:path w="1637" h="1514">
                <a:moveTo>
                  <a:pt x="1453" y="0"/>
                </a:moveTo>
                <a:cubicBezTo>
                  <a:pt x="1453" y="0"/>
                  <a:pt x="1637" y="326"/>
                  <a:pt x="1238" y="494"/>
                </a:cubicBezTo>
                <a:cubicBezTo>
                  <a:pt x="840" y="663"/>
                  <a:pt x="594" y="755"/>
                  <a:pt x="763" y="1046"/>
                </a:cubicBezTo>
                <a:cubicBezTo>
                  <a:pt x="230" y="1514"/>
                  <a:pt x="0" y="1449"/>
                  <a:pt x="0" y="1449"/>
                </a:cubicBezTo>
                <a:cubicBezTo>
                  <a:pt x="0" y="0"/>
                  <a:pt x="0" y="0"/>
                  <a:pt x="0" y="0"/>
                </a:cubicBezTo>
                <a:lnTo>
                  <a:pt x="1453"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Picture Placeholder 11">
            <a:extLst>
              <a:ext uri="{FF2B5EF4-FFF2-40B4-BE49-F238E27FC236}">
                <a16:creationId xmlns:a16="http://schemas.microsoft.com/office/drawing/2014/main" id="{D4E263B9-5E55-409E-9F7C-2F67A89E06AA}"/>
              </a:ext>
            </a:extLst>
          </p:cNvPr>
          <p:cNvSpPr>
            <a:spLocks noGrp="1"/>
          </p:cNvSpPr>
          <p:nvPr>
            <p:ph type="pic" sz="quarter" idx="10"/>
          </p:nvPr>
        </p:nvSpPr>
        <p:spPr>
          <a:xfrm>
            <a:off x="4943872" y="-1634"/>
            <a:ext cx="7248128" cy="6859588"/>
          </a:xfrm>
          <a:prstGeom prst="rect">
            <a:avLst/>
          </a:prstGeom>
          <a:noFill/>
        </p:spPr>
        <p:txBody>
          <a:bodyPr anchor="ctr"/>
          <a:lstStyle>
            <a:lvl1pPr marL="0" indent="0" algn="ctr">
              <a:buNone/>
              <a:defRPr/>
            </a:lvl1pPr>
          </a:lstStyle>
          <a:p>
            <a:endParaRPr lang="pt-PT" dirty="0"/>
          </a:p>
        </p:txBody>
      </p:sp>
      <p:pic>
        <p:nvPicPr>
          <p:cNvPr id="10" name="Picture Placeholder 8">
            <a:extLst>
              <a:ext uri="{FF2B5EF4-FFF2-40B4-BE49-F238E27FC236}">
                <a16:creationId xmlns:a16="http://schemas.microsoft.com/office/drawing/2014/main" id="{7DA917D4-CE5A-49F4-8CAC-F6D6EE4C786F}"/>
              </a:ext>
            </a:extLst>
          </p:cNvPr>
          <p:cNvPicPr>
            <a:picLocks noChangeAspect="1"/>
          </p:cNvPicPr>
          <p:nvPr userDrawn="1"/>
        </p:nvPicPr>
        <p:blipFill>
          <a:blip r:embed="rId2">
            <a:extLst>
              <a:ext uri="{28A0092B-C50C-407E-A947-70E740481C1C}">
                <a14:useLocalDpi xmlns:a14="http://schemas.microsoft.com/office/drawing/2010/main" val="0"/>
              </a:ext>
            </a:extLst>
          </a:blip>
          <a:srcRect l="9322" r="9322"/>
          <a:stretch>
            <a:fillRect/>
          </a:stretch>
        </p:blipFill>
        <p:spPr>
          <a:xfrm>
            <a:off x="2273300" y="-1588"/>
            <a:ext cx="9918700" cy="6859588"/>
          </a:xfrm>
          <a:prstGeom prst="rect">
            <a:avLst/>
          </a:prstGeom>
        </p:spPr>
      </p:pic>
      <p:sp>
        <p:nvSpPr>
          <p:cNvPr id="7" name="Text Placeholder 13">
            <a:extLst>
              <a:ext uri="{FF2B5EF4-FFF2-40B4-BE49-F238E27FC236}">
                <a16:creationId xmlns:a16="http://schemas.microsoft.com/office/drawing/2014/main" id="{5C674D03-4995-4743-8CE4-61CF32CFBDDE}"/>
              </a:ext>
            </a:extLst>
          </p:cNvPr>
          <p:cNvSpPr>
            <a:spLocks noGrp="1"/>
          </p:cNvSpPr>
          <p:nvPr>
            <p:ph type="body" sz="quarter" idx="11" hasCustomPrompt="1"/>
          </p:nvPr>
        </p:nvSpPr>
        <p:spPr>
          <a:xfrm>
            <a:off x="407988" y="434513"/>
            <a:ext cx="5471988" cy="1698343"/>
          </a:xfrm>
          <a:prstGeom prst="rect">
            <a:avLst/>
          </a:prstGeom>
        </p:spPr>
        <p:txBody>
          <a:bodyPr anchor="b">
            <a:noAutofit/>
          </a:bodyPr>
          <a:lstStyle>
            <a:lvl1pPr marL="0" indent="0">
              <a:lnSpc>
                <a:spcPts val="3000"/>
              </a:lnSpc>
              <a:buNone/>
              <a:defRPr sz="2600">
                <a:solidFill>
                  <a:schemeClr val="bg1"/>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11"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77279180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Image and Text2 (fixe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3D2F289-295A-4712-B3F5-6C1E821AF17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pic>
        <p:nvPicPr>
          <p:cNvPr id="9" name="Graphic 8">
            <a:extLst>
              <a:ext uri="{FF2B5EF4-FFF2-40B4-BE49-F238E27FC236}">
                <a16:creationId xmlns:a16="http://schemas.microsoft.com/office/drawing/2014/main" id="{BEB011C7-5067-4A7D-A5A2-FB9132A5D7A3}"/>
              </a:ext>
            </a:extLst>
          </p:cNvPr>
          <p:cNvPicPr>
            <a:picLocks noChangeAspect="1"/>
          </p:cNvPicPr>
          <p:nvPr userDrawn="1"/>
        </p:nvPicPr>
        <p:blipFill>
          <a:blip r:embed="rId3">
            <a:extLst>
              <a:ext uri="{96DAC541-7B7A-43D3-8B79-37D633B846F1}">
                <asvg:svgBlip xmlns="" xmlns:asvg="http://schemas.microsoft.com/office/drawing/2016/SVG/main" r:embed="rId4"/>
              </a:ext>
            </a:extLst>
          </a:blip>
          <a:srcRect t="45009" r="3903"/>
          <a:stretch>
            <a:fillRect/>
          </a:stretch>
        </p:blipFill>
        <p:spPr>
          <a:xfrm rot="20633129">
            <a:off x="6623457" y="-854950"/>
            <a:ext cx="5712032" cy="3331781"/>
          </a:xfrm>
          <a:custGeom>
            <a:avLst/>
            <a:gdLst>
              <a:gd name="connsiteX0" fmla="*/ 0 w 6455155"/>
              <a:gd name="connsiteY0" fmla="*/ 0 h 3765238"/>
              <a:gd name="connsiteX1" fmla="*/ 6455155 w 6455155"/>
              <a:gd name="connsiteY1" fmla="*/ 1864957 h 3765238"/>
              <a:gd name="connsiteX2" fmla="*/ 5906145 w 6455155"/>
              <a:gd name="connsiteY2" fmla="*/ 3765238 h 3765238"/>
              <a:gd name="connsiteX3" fmla="*/ 2661149 w 6455155"/>
              <a:gd name="connsiteY3" fmla="*/ 3765238 h 3765238"/>
              <a:gd name="connsiteX4" fmla="*/ 0 w 6455155"/>
              <a:gd name="connsiteY4" fmla="*/ 2996406 h 376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55155" h="3765238">
                <a:moveTo>
                  <a:pt x="0" y="0"/>
                </a:moveTo>
                <a:lnTo>
                  <a:pt x="6455155" y="1864957"/>
                </a:lnTo>
                <a:lnTo>
                  <a:pt x="5906145" y="3765238"/>
                </a:lnTo>
                <a:lnTo>
                  <a:pt x="2661149" y="3765238"/>
                </a:lnTo>
                <a:lnTo>
                  <a:pt x="0" y="2996406"/>
                </a:lnTo>
                <a:close/>
              </a:path>
            </a:pathLst>
          </a:custGeom>
        </p:spPr>
      </p:pic>
      <p:sp>
        <p:nvSpPr>
          <p:cNvPr id="14" name="Text Placeholder 7">
            <a:extLst>
              <a:ext uri="{FF2B5EF4-FFF2-40B4-BE49-F238E27FC236}">
                <a16:creationId xmlns:a16="http://schemas.microsoft.com/office/drawing/2014/main" id="{0BF72C50-3F98-41E6-A3C8-32663046C696}"/>
              </a:ext>
            </a:extLst>
          </p:cNvPr>
          <p:cNvSpPr>
            <a:spLocks noGrp="1"/>
          </p:cNvSpPr>
          <p:nvPr>
            <p:ph type="body" sz="quarter" idx="33" hasCustomPrompt="1"/>
          </p:nvPr>
        </p:nvSpPr>
        <p:spPr>
          <a:xfrm>
            <a:off x="7712546" y="251439"/>
            <a:ext cx="3594084" cy="953247"/>
          </a:xfrm>
          <a:prstGeom prst="rect">
            <a:avLst/>
          </a:prstGeom>
        </p:spPr>
        <p:txBody>
          <a:bodyPr>
            <a:noAutofit/>
          </a:bodyPr>
          <a:lstStyle>
            <a:lvl1pPr>
              <a:lnSpc>
                <a:spcPct val="100000"/>
              </a:lnSpc>
              <a:defRPr sz="1600" b="1">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8"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16"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698415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7"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417592" y="1430234"/>
            <a:ext cx="3008302" cy="5011014"/>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18"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 xmlns:asvg="http://schemas.microsoft.com/office/drawing/2016/SVG/main" r:embed="rId6"/>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22681274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with Shapes - Layout2">
    <p:bg>
      <p:bgPr>
        <a:solidFill>
          <a:srgbClr val="E6E7E7"/>
        </a:solidFill>
        <a:effectLst/>
      </p:bgPr>
    </p:bg>
    <p:spTree>
      <p:nvGrpSpPr>
        <p:cNvPr id="1" name=""/>
        <p:cNvGrpSpPr/>
        <p:nvPr/>
      </p:nvGrpSpPr>
      <p:grpSpPr>
        <a:xfrm>
          <a:off x="0" y="0"/>
          <a:ext cx="0" cy="0"/>
          <a:chOff x="0" y="0"/>
          <a:chExt cx="0" cy="0"/>
        </a:xfrm>
      </p:grpSpPr>
      <p:sp>
        <p:nvSpPr>
          <p:cNvPr id="10" name="Text Placeholder 13">
            <a:extLst>
              <a:ext uri="{FF2B5EF4-FFF2-40B4-BE49-F238E27FC236}">
                <a16:creationId xmlns:a16="http://schemas.microsoft.com/office/drawing/2014/main" id="{7D1DC75A-C7A4-44A4-B19C-D445335545B0}"/>
              </a:ext>
            </a:extLst>
          </p:cNvPr>
          <p:cNvSpPr>
            <a:spLocks noGrp="1"/>
          </p:cNvSpPr>
          <p:nvPr>
            <p:ph type="body" sz="quarter" idx="11" hasCustomPrompt="1"/>
          </p:nvPr>
        </p:nvSpPr>
        <p:spPr>
          <a:xfrm>
            <a:off x="407988" y="2204864"/>
            <a:ext cx="3618859" cy="2924629"/>
          </a:xfrm>
          <a:prstGeom prst="rect">
            <a:avLst/>
          </a:prstGeom>
        </p:spPr>
        <p:txBody>
          <a:bodyPr lIns="0" tIns="0" rIns="0" bIns="0" anchor="b">
            <a:normAutofit/>
          </a:bodyPr>
          <a:lstStyle>
            <a:lvl1pPr>
              <a:lnSpc>
                <a:spcPts val="6200"/>
              </a:lnSpc>
              <a:defRPr sz="5400">
                <a:solidFill>
                  <a:srgbClr val="2C004B"/>
                </a:solidFill>
              </a:defRPr>
            </a:lvl1pPr>
            <a:lvl2pPr marL="457200" indent="0">
              <a:lnSpc>
                <a:spcPts val="6200"/>
              </a:lnSpc>
              <a:buNone/>
              <a:defRPr sz="5400">
                <a:solidFill>
                  <a:srgbClr val="2C004B"/>
                </a:solidFill>
              </a:defRPr>
            </a:lvl2pPr>
          </a:lstStyle>
          <a:p>
            <a:pPr lvl="0"/>
            <a:r>
              <a:rPr lang="en-US" dirty="0"/>
              <a:t>Edit text styles</a:t>
            </a:r>
          </a:p>
        </p:txBody>
      </p:sp>
      <p:sp>
        <p:nvSpPr>
          <p:cNvPr id="11" name="Text Placeholder 13">
            <a:extLst>
              <a:ext uri="{FF2B5EF4-FFF2-40B4-BE49-F238E27FC236}">
                <a16:creationId xmlns:a16="http://schemas.microsoft.com/office/drawing/2014/main" id="{563879A0-0979-491A-8758-371BB7AD935B}"/>
              </a:ext>
            </a:extLst>
          </p:cNvPr>
          <p:cNvSpPr>
            <a:spLocks noGrp="1"/>
          </p:cNvSpPr>
          <p:nvPr>
            <p:ph type="body" sz="quarter" idx="12" hasCustomPrompt="1"/>
          </p:nvPr>
        </p:nvSpPr>
        <p:spPr>
          <a:xfrm>
            <a:off x="407988" y="5273460"/>
            <a:ext cx="3618859" cy="675820"/>
          </a:xfrm>
          <a:prstGeom prst="rect">
            <a:avLst/>
          </a:prstGeom>
        </p:spPr>
        <p:txBody>
          <a:bodyPr lIns="0" tIns="0" rIns="0" bIns="0">
            <a:normAutofit/>
          </a:bodyPr>
          <a:lstStyle>
            <a:lvl1pPr>
              <a:lnSpc>
                <a:spcPts val="1800"/>
              </a:lnSpc>
              <a:defRPr sz="1600">
                <a:solidFill>
                  <a:srgbClr val="2C004B"/>
                </a:solidFill>
              </a:defRPr>
            </a:lvl1pPr>
            <a:lvl2pPr marL="457200" indent="0">
              <a:buNone/>
              <a:defRPr sz="1800">
                <a:solidFill>
                  <a:srgbClr val="2C004B"/>
                </a:solidFill>
              </a:defRPr>
            </a:lvl2pPr>
          </a:lstStyle>
          <a:p>
            <a:pPr lvl="0"/>
            <a:r>
              <a:rPr lang="en-US" dirty="0"/>
              <a:t>Edit text styles</a:t>
            </a:r>
          </a:p>
        </p:txBody>
      </p:sp>
      <p:grpSp>
        <p:nvGrpSpPr>
          <p:cNvPr id="9" name="Group 8">
            <a:extLst>
              <a:ext uri="{FF2B5EF4-FFF2-40B4-BE49-F238E27FC236}">
                <a16:creationId xmlns:a16="http://schemas.microsoft.com/office/drawing/2014/main" id="{A76958A6-8FB1-445D-BB17-D619DC39E089}"/>
              </a:ext>
            </a:extLst>
          </p:cNvPr>
          <p:cNvGrpSpPr/>
          <p:nvPr userDrawn="1"/>
        </p:nvGrpSpPr>
        <p:grpSpPr>
          <a:xfrm>
            <a:off x="3461852" y="0"/>
            <a:ext cx="8730148" cy="6858000"/>
            <a:chOff x="3461852" y="0"/>
            <a:chExt cx="8730148" cy="6858000"/>
          </a:xfrm>
        </p:grpSpPr>
        <p:sp>
          <p:nvSpPr>
            <p:cNvPr id="12" name="Freeform: Shape 11">
              <a:extLst>
                <a:ext uri="{FF2B5EF4-FFF2-40B4-BE49-F238E27FC236}">
                  <a16:creationId xmlns:a16="http://schemas.microsoft.com/office/drawing/2014/main" id="{3C37792F-39D6-4A1F-BE84-103229E3E4C7}"/>
                </a:ext>
              </a:extLst>
            </p:cNvPr>
            <p:cNvSpPr/>
            <p:nvPr/>
          </p:nvSpPr>
          <p:spPr>
            <a:xfrm>
              <a:off x="3461852" y="0"/>
              <a:ext cx="8730148" cy="6858000"/>
            </a:xfrm>
            <a:custGeom>
              <a:avLst/>
              <a:gdLst>
                <a:gd name="connsiteX0" fmla="*/ 0 w 8730148"/>
                <a:gd name="connsiteY0" fmla="*/ 0 h 6858000"/>
                <a:gd name="connsiteX1" fmla="*/ 8730148 w 8730148"/>
                <a:gd name="connsiteY1" fmla="*/ 0 h 6858000"/>
                <a:gd name="connsiteX2" fmla="*/ 8730148 w 8730148"/>
                <a:gd name="connsiteY2" fmla="*/ 23679 h 6858000"/>
                <a:gd name="connsiteX3" fmla="*/ 8730148 w 8730148"/>
                <a:gd name="connsiteY3" fmla="*/ 495863 h 6858000"/>
                <a:gd name="connsiteX4" fmla="*/ 8730148 w 8730148"/>
                <a:gd name="connsiteY4" fmla="*/ 952308 h 6858000"/>
                <a:gd name="connsiteX5" fmla="*/ 8730148 w 8730148"/>
                <a:gd name="connsiteY5" fmla="*/ 1393283 h 6858000"/>
                <a:gd name="connsiteX6" fmla="*/ 8730148 w 8730148"/>
                <a:gd name="connsiteY6" fmla="*/ 1819052 h 6858000"/>
                <a:gd name="connsiteX7" fmla="*/ 8730148 w 8730148"/>
                <a:gd name="connsiteY7" fmla="*/ 2229885 h 6858000"/>
                <a:gd name="connsiteX8" fmla="*/ 8730148 w 8730148"/>
                <a:gd name="connsiteY8" fmla="*/ 2626046 h 6858000"/>
                <a:gd name="connsiteX9" fmla="*/ 8730148 w 8730148"/>
                <a:gd name="connsiteY9" fmla="*/ 3007803 h 6858000"/>
                <a:gd name="connsiteX10" fmla="*/ 8730148 w 8730148"/>
                <a:gd name="connsiteY10" fmla="*/ 3375422 h 6858000"/>
                <a:gd name="connsiteX11" fmla="*/ 8730148 w 8730148"/>
                <a:gd name="connsiteY11" fmla="*/ 3729171 h 6858000"/>
                <a:gd name="connsiteX12" fmla="*/ 8730148 w 8730148"/>
                <a:gd name="connsiteY12" fmla="*/ 4069315 h 6858000"/>
                <a:gd name="connsiteX13" fmla="*/ 8730148 w 8730148"/>
                <a:gd name="connsiteY13" fmla="*/ 4396123 h 6858000"/>
                <a:gd name="connsiteX14" fmla="*/ 8730148 w 8730148"/>
                <a:gd name="connsiteY14" fmla="*/ 4709860 h 6858000"/>
                <a:gd name="connsiteX15" fmla="*/ 8730148 w 8730148"/>
                <a:gd name="connsiteY15" fmla="*/ 5010793 h 6858000"/>
                <a:gd name="connsiteX16" fmla="*/ 8730148 w 8730148"/>
                <a:gd name="connsiteY16" fmla="*/ 5299189 h 6858000"/>
                <a:gd name="connsiteX17" fmla="*/ 8730148 w 8730148"/>
                <a:gd name="connsiteY17" fmla="*/ 5575315 h 6858000"/>
                <a:gd name="connsiteX18" fmla="*/ 8730148 w 8730148"/>
                <a:gd name="connsiteY18" fmla="*/ 5839437 h 6858000"/>
                <a:gd name="connsiteX19" fmla="*/ 8730148 w 8730148"/>
                <a:gd name="connsiteY19" fmla="*/ 6091822 h 6858000"/>
                <a:gd name="connsiteX20" fmla="*/ 8730148 w 8730148"/>
                <a:gd name="connsiteY20" fmla="*/ 6332738 h 6858000"/>
                <a:gd name="connsiteX21" fmla="*/ 8730148 w 8730148"/>
                <a:gd name="connsiteY21" fmla="*/ 6562450 h 6858000"/>
                <a:gd name="connsiteX22" fmla="*/ 8730148 w 8730148"/>
                <a:gd name="connsiteY22" fmla="*/ 6781226 h 6858000"/>
                <a:gd name="connsiteX23" fmla="*/ 8730148 w 8730148"/>
                <a:gd name="connsiteY23" fmla="*/ 6858000 h 6858000"/>
                <a:gd name="connsiteX24" fmla="*/ 1680266 w 8730148"/>
                <a:gd name="connsiteY24" fmla="*/ 6858000 h 6858000"/>
                <a:gd name="connsiteX25" fmla="*/ 1725275 w 8730148"/>
                <a:gd name="connsiteY25" fmla="*/ 6819058 h 6858000"/>
                <a:gd name="connsiteX26" fmla="*/ 3705962 w 8730148"/>
                <a:gd name="connsiteY26" fmla="*/ 2012619 h 6858000"/>
                <a:gd name="connsiteX27" fmla="*/ 116582 w 8730148"/>
                <a:gd name="connsiteY27" fmla="*/ 25323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730148" h="6858000">
                  <a:moveTo>
                    <a:pt x="0" y="0"/>
                  </a:moveTo>
                  <a:lnTo>
                    <a:pt x="8730148" y="0"/>
                  </a:lnTo>
                  <a:lnTo>
                    <a:pt x="8730148" y="23679"/>
                  </a:lnTo>
                  <a:lnTo>
                    <a:pt x="8730148" y="495863"/>
                  </a:lnTo>
                  <a:lnTo>
                    <a:pt x="8730148" y="952308"/>
                  </a:lnTo>
                  <a:lnTo>
                    <a:pt x="8730148" y="1393283"/>
                  </a:lnTo>
                  <a:lnTo>
                    <a:pt x="8730148" y="1819052"/>
                  </a:lnTo>
                  <a:lnTo>
                    <a:pt x="8730148" y="2229885"/>
                  </a:lnTo>
                  <a:lnTo>
                    <a:pt x="8730148" y="2626046"/>
                  </a:lnTo>
                  <a:lnTo>
                    <a:pt x="8730148" y="3007803"/>
                  </a:lnTo>
                  <a:lnTo>
                    <a:pt x="8730148" y="3375422"/>
                  </a:lnTo>
                  <a:lnTo>
                    <a:pt x="8730148" y="3729171"/>
                  </a:lnTo>
                  <a:lnTo>
                    <a:pt x="8730148" y="4069315"/>
                  </a:lnTo>
                  <a:lnTo>
                    <a:pt x="8730148" y="4396123"/>
                  </a:lnTo>
                  <a:lnTo>
                    <a:pt x="8730148" y="4709860"/>
                  </a:lnTo>
                  <a:lnTo>
                    <a:pt x="8730148" y="5010793"/>
                  </a:lnTo>
                  <a:lnTo>
                    <a:pt x="8730148" y="5299189"/>
                  </a:lnTo>
                  <a:lnTo>
                    <a:pt x="8730148" y="5575315"/>
                  </a:lnTo>
                  <a:lnTo>
                    <a:pt x="8730148" y="5839437"/>
                  </a:lnTo>
                  <a:lnTo>
                    <a:pt x="8730148" y="6091822"/>
                  </a:lnTo>
                  <a:lnTo>
                    <a:pt x="8730148" y="6332738"/>
                  </a:lnTo>
                  <a:lnTo>
                    <a:pt x="8730148" y="6562450"/>
                  </a:lnTo>
                  <a:lnTo>
                    <a:pt x="8730148" y="6781226"/>
                  </a:lnTo>
                  <a:lnTo>
                    <a:pt x="8730148" y="6858000"/>
                  </a:lnTo>
                  <a:lnTo>
                    <a:pt x="1680266" y="6858000"/>
                  </a:lnTo>
                  <a:lnTo>
                    <a:pt x="1725275" y="6819058"/>
                  </a:lnTo>
                  <a:cubicBezTo>
                    <a:pt x="4662995" y="4201443"/>
                    <a:pt x="4141233" y="1217168"/>
                    <a:pt x="3705962" y="2012619"/>
                  </a:cubicBezTo>
                  <a:cubicBezTo>
                    <a:pt x="3516434" y="3033940"/>
                    <a:pt x="1425698" y="2929072"/>
                    <a:pt x="116582" y="253235"/>
                  </a:cubicBezTo>
                  <a:close/>
                </a:path>
              </a:pathLst>
            </a:custGeom>
            <a:solidFill>
              <a:srgbClr val="2C0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Freeform 10">
              <a:extLst>
                <a:ext uri="{FF2B5EF4-FFF2-40B4-BE49-F238E27FC236}">
                  <a16:creationId xmlns:a16="http://schemas.microsoft.com/office/drawing/2014/main" id="{D9D750E2-E6DE-4123-9001-1391D1C49BBA}"/>
                </a:ext>
              </a:extLst>
            </p:cNvPr>
            <p:cNvSpPr>
              <a:spLocks/>
            </p:cNvSpPr>
            <p:nvPr/>
          </p:nvSpPr>
          <p:spPr bwMode="auto">
            <a:xfrm>
              <a:off x="6813803" y="2034666"/>
              <a:ext cx="669225" cy="544797"/>
            </a:xfrm>
            <a:custGeom>
              <a:avLst/>
              <a:gdLst>
                <a:gd name="T0" fmla="*/ 98 w 149"/>
                <a:gd name="T1" fmla="*/ 84 h 121"/>
                <a:gd name="T2" fmla="*/ 149 w 149"/>
                <a:gd name="T3" fmla="*/ 34 h 121"/>
                <a:gd name="T4" fmla="*/ 112 w 149"/>
                <a:gd name="T5" fmla="*/ 0 h 121"/>
                <a:gd name="T6" fmla="*/ 39 w 149"/>
                <a:gd name="T7" fmla="*/ 78 h 121"/>
                <a:gd name="T8" fmla="*/ 0 w 149"/>
                <a:gd name="T9" fmla="*/ 113 h 121"/>
                <a:gd name="T10" fmla="*/ 29 w 149"/>
                <a:gd name="T11" fmla="*/ 121 h 121"/>
                <a:gd name="T12" fmla="*/ 99 w 149"/>
                <a:gd name="T13" fmla="*/ 99 h 121"/>
                <a:gd name="T14" fmla="*/ 64 w 149"/>
                <a:gd name="T15" fmla="*/ 67 h 121"/>
                <a:gd name="T16" fmla="*/ 98 w 149"/>
                <a:gd name="T17" fmla="*/ 84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1">
                  <a:moveTo>
                    <a:pt x="98" y="84"/>
                  </a:moveTo>
                  <a:cubicBezTo>
                    <a:pt x="127" y="84"/>
                    <a:pt x="149" y="61"/>
                    <a:pt x="149" y="34"/>
                  </a:cubicBezTo>
                  <a:cubicBezTo>
                    <a:pt x="147" y="22"/>
                    <a:pt x="143" y="0"/>
                    <a:pt x="112" y="0"/>
                  </a:cubicBezTo>
                  <a:cubicBezTo>
                    <a:pt x="78" y="0"/>
                    <a:pt x="67" y="47"/>
                    <a:pt x="39" y="78"/>
                  </a:cubicBezTo>
                  <a:cubicBezTo>
                    <a:pt x="37" y="95"/>
                    <a:pt x="20" y="111"/>
                    <a:pt x="0" y="113"/>
                  </a:cubicBezTo>
                  <a:cubicBezTo>
                    <a:pt x="5" y="118"/>
                    <a:pt x="16" y="121"/>
                    <a:pt x="29" y="121"/>
                  </a:cubicBezTo>
                  <a:cubicBezTo>
                    <a:pt x="54" y="121"/>
                    <a:pt x="83" y="114"/>
                    <a:pt x="99" y="99"/>
                  </a:cubicBezTo>
                  <a:cubicBezTo>
                    <a:pt x="78" y="99"/>
                    <a:pt x="65" y="86"/>
                    <a:pt x="64" y="67"/>
                  </a:cubicBezTo>
                  <a:cubicBezTo>
                    <a:pt x="74" y="79"/>
                    <a:pt x="85" y="84"/>
                    <a:pt x="98" y="84"/>
                  </a:cubicBezTo>
                </a:path>
              </a:pathLst>
            </a:custGeom>
            <a:solidFill>
              <a:srgbClr val="00B9E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4" name="Freeform 11">
              <a:extLst>
                <a:ext uri="{FF2B5EF4-FFF2-40B4-BE49-F238E27FC236}">
                  <a16:creationId xmlns:a16="http://schemas.microsoft.com/office/drawing/2014/main" id="{53936070-5445-4D5B-B6F0-A72D3CC87FBE}"/>
                </a:ext>
              </a:extLst>
            </p:cNvPr>
            <p:cNvSpPr>
              <a:spLocks/>
            </p:cNvSpPr>
            <p:nvPr/>
          </p:nvSpPr>
          <p:spPr bwMode="auto">
            <a:xfrm>
              <a:off x="6464057" y="1641201"/>
              <a:ext cx="1018971" cy="860913"/>
            </a:xfrm>
            <a:custGeom>
              <a:avLst/>
              <a:gdLst>
                <a:gd name="T0" fmla="*/ 227 w 227"/>
                <a:gd name="T1" fmla="*/ 120 h 192"/>
                <a:gd name="T2" fmla="*/ 188 w 227"/>
                <a:gd name="T3" fmla="*/ 40 h 192"/>
                <a:gd name="T4" fmla="*/ 127 w 227"/>
                <a:gd name="T5" fmla="*/ 2 h 192"/>
                <a:gd name="T6" fmla="*/ 122 w 227"/>
                <a:gd name="T7" fmla="*/ 0 h 192"/>
                <a:gd name="T8" fmla="*/ 121 w 227"/>
                <a:gd name="T9" fmla="*/ 0 h 192"/>
                <a:gd name="T10" fmla="*/ 0 w 227"/>
                <a:gd name="T11" fmla="*/ 125 h 192"/>
                <a:gd name="T12" fmla="*/ 42 w 227"/>
                <a:gd name="T13" fmla="*/ 187 h 192"/>
                <a:gd name="T14" fmla="*/ 85 w 227"/>
                <a:gd name="T15" fmla="*/ 187 h 192"/>
                <a:gd name="T16" fmla="*/ 117 w 227"/>
                <a:gd name="T17" fmla="*/ 166 h 192"/>
                <a:gd name="T18" fmla="*/ 190 w 227"/>
                <a:gd name="T19" fmla="*/ 88 h 192"/>
                <a:gd name="T20" fmla="*/ 227 w 227"/>
                <a:gd name="T21" fmla="*/ 122 h 192"/>
                <a:gd name="T22" fmla="*/ 227 w 227"/>
                <a:gd name="T23" fmla="*/ 12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2">
                  <a:moveTo>
                    <a:pt x="227" y="120"/>
                  </a:moveTo>
                  <a:cubicBezTo>
                    <a:pt x="226" y="88"/>
                    <a:pt x="211" y="61"/>
                    <a:pt x="188" y="40"/>
                  </a:cubicBezTo>
                  <a:cubicBezTo>
                    <a:pt x="170" y="23"/>
                    <a:pt x="149" y="11"/>
                    <a:pt x="127" y="2"/>
                  </a:cubicBezTo>
                  <a:cubicBezTo>
                    <a:pt x="125" y="1"/>
                    <a:pt x="123" y="0"/>
                    <a:pt x="122" y="0"/>
                  </a:cubicBezTo>
                  <a:cubicBezTo>
                    <a:pt x="122" y="0"/>
                    <a:pt x="122" y="0"/>
                    <a:pt x="121" y="0"/>
                  </a:cubicBezTo>
                  <a:cubicBezTo>
                    <a:pt x="94" y="32"/>
                    <a:pt x="0" y="57"/>
                    <a:pt x="0" y="125"/>
                  </a:cubicBezTo>
                  <a:cubicBezTo>
                    <a:pt x="0" y="152"/>
                    <a:pt x="17" y="176"/>
                    <a:pt x="42" y="187"/>
                  </a:cubicBezTo>
                  <a:cubicBezTo>
                    <a:pt x="56" y="192"/>
                    <a:pt x="70" y="192"/>
                    <a:pt x="85" y="187"/>
                  </a:cubicBezTo>
                  <a:cubicBezTo>
                    <a:pt x="98" y="183"/>
                    <a:pt x="108" y="175"/>
                    <a:pt x="117" y="166"/>
                  </a:cubicBezTo>
                  <a:cubicBezTo>
                    <a:pt x="145" y="135"/>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
        <p:nvSpPr>
          <p:cNvPr id="8" name="Retângulo 43">
            <a:extLst>
              <a:ext uri="{FF2B5EF4-FFF2-40B4-BE49-F238E27FC236}">
                <a16:creationId xmlns:a16="http://schemas.microsoft.com/office/drawing/2014/main" id="{834ADCB4-BFB1-450D-8F6D-64217F4CD92C}"/>
              </a:ext>
            </a:extLst>
          </p:cNvPr>
          <p:cNvSpPr/>
          <p:nvPr userDrawn="1"/>
        </p:nvSpPr>
        <p:spPr>
          <a:xfrm>
            <a:off x="949665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
        <p:nvSpPr>
          <p:cNvPr id="15" name="Retângulo 43">
            <a:extLst>
              <a:ext uri="{FF2B5EF4-FFF2-40B4-BE49-F238E27FC236}">
                <a16:creationId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20"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20820145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White">
    <p:spTree>
      <p:nvGrpSpPr>
        <p:cNvPr id="1" name=""/>
        <p:cNvGrpSpPr/>
        <p:nvPr/>
      </p:nvGrpSpPr>
      <p:grpSpPr>
        <a:xfrm>
          <a:off x="0" y="0"/>
          <a:ext cx="0" cy="0"/>
          <a:chOff x="0" y="0"/>
          <a:chExt cx="0" cy="0"/>
        </a:xfrm>
      </p:grpSpPr>
      <p:sp>
        <p:nvSpPr>
          <p:cNvPr id="3"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54892208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4.xml"/><Relationship Id="rId13" Type="http://schemas.openxmlformats.org/officeDocument/2006/relationships/slideLayout" Target="../slideLayouts/slideLayout19.xml"/><Relationship Id="rId18" Type="http://schemas.openxmlformats.org/officeDocument/2006/relationships/slideLayout" Target="../slideLayouts/slideLayout24.xml"/><Relationship Id="rId3" Type="http://schemas.openxmlformats.org/officeDocument/2006/relationships/slideLayout" Target="../slideLayouts/slideLayout9.xml"/><Relationship Id="rId21" Type="http://schemas.openxmlformats.org/officeDocument/2006/relationships/slideLayout" Target="../slideLayouts/slideLayout27.xml"/><Relationship Id="rId7" Type="http://schemas.openxmlformats.org/officeDocument/2006/relationships/slideLayout" Target="../slideLayouts/slideLayout13.xml"/><Relationship Id="rId12" Type="http://schemas.openxmlformats.org/officeDocument/2006/relationships/slideLayout" Target="../slideLayouts/slideLayout18.xml"/><Relationship Id="rId17" Type="http://schemas.openxmlformats.org/officeDocument/2006/relationships/slideLayout" Target="../slideLayouts/slideLayout23.xml"/><Relationship Id="rId25" Type="http://schemas.openxmlformats.org/officeDocument/2006/relationships/image" Target="../media/image4.svg"/><Relationship Id="rId2" Type="http://schemas.openxmlformats.org/officeDocument/2006/relationships/slideLayout" Target="../slideLayouts/slideLayout8.xml"/><Relationship Id="rId16" Type="http://schemas.openxmlformats.org/officeDocument/2006/relationships/slideLayout" Target="../slideLayouts/slideLayout22.xml"/><Relationship Id="rId20" Type="http://schemas.openxmlformats.org/officeDocument/2006/relationships/slideLayout" Target="../slideLayouts/slideLayout26.xml"/><Relationship Id="rId1" Type="http://schemas.openxmlformats.org/officeDocument/2006/relationships/slideLayout" Target="../slideLayouts/slideLayout7.xml"/><Relationship Id="rId6" Type="http://schemas.openxmlformats.org/officeDocument/2006/relationships/slideLayout" Target="../slideLayouts/slideLayout12.xml"/><Relationship Id="rId11" Type="http://schemas.openxmlformats.org/officeDocument/2006/relationships/slideLayout" Target="../slideLayouts/slideLayout17.xml"/><Relationship Id="rId24" Type="http://schemas.openxmlformats.org/officeDocument/2006/relationships/image" Target="../media/image2.png"/><Relationship Id="rId5" Type="http://schemas.openxmlformats.org/officeDocument/2006/relationships/slideLayout" Target="../slideLayouts/slideLayout11.xml"/><Relationship Id="rId15" Type="http://schemas.openxmlformats.org/officeDocument/2006/relationships/slideLayout" Target="../slideLayouts/slideLayout21.xml"/><Relationship Id="rId23" Type="http://schemas.openxmlformats.org/officeDocument/2006/relationships/theme" Target="../theme/theme2.xml"/><Relationship Id="rId10" Type="http://schemas.openxmlformats.org/officeDocument/2006/relationships/slideLayout" Target="../slideLayouts/slideLayout16.xml"/><Relationship Id="rId19" Type="http://schemas.openxmlformats.org/officeDocument/2006/relationships/slideLayout" Target="../slideLayouts/slideLayout25.xml"/><Relationship Id="rId4" Type="http://schemas.openxmlformats.org/officeDocument/2006/relationships/slideLayout" Target="../slideLayouts/slideLayout10.xml"/><Relationship Id="rId9" Type="http://schemas.openxmlformats.org/officeDocument/2006/relationships/slideLayout" Target="../slideLayouts/slideLayout15.xml"/><Relationship Id="rId14" Type="http://schemas.openxmlformats.org/officeDocument/2006/relationships/slideLayout" Target="../slideLayouts/slideLayout20.xml"/><Relationship Id="rId22" Type="http://schemas.openxmlformats.org/officeDocument/2006/relationships/slideLayout" Target="../slideLayouts/slideLayout2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slideLayout" Target="../slideLayouts/slideLayout41.xml"/><Relationship Id="rId18" Type="http://schemas.openxmlformats.org/officeDocument/2006/relationships/slideLayout" Target="../slideLayouts/slideLayout46.xml"/><Relationship Id="rId3" Type="http://schemas.openxmlformats.org/officeDocument/2006/relationships/slideLayout" Target="../slideLayouts/slideLayout31.xml"/><Relationship Id="rId21" Type="http://schemas.openxmlformats.org/officeDocument/2006/relationships/image" Target="../media/image4.svg"/><Relationship Id="rId7" Type="http://schemas.openxmlformats.org/officeDocument/2006/relationships/slideLayout" Target="../slideLayouts/slideLayout35.xml"/><Relationship Id="rId12" Type="http://schemas.openxmlformats.org/officeDocument/2006/relationships/slideLayout" Target="../slideLayouts/slideLayout40.xml"/><Relationship Id="rId17" Type="http://schemas.openxmlformats.org/officeDocument/2006/relationships/slideLayout" Target="../slideLayouts/slideLayout45.xml"/><Relationship Id="rId2" Type="http://schemas.openxmlformats.org/officeDocument/2006/relationships/slideLayout" Target="../slideLayouts/slideLayout30.xml"/><Relationship Id="rId16" Type="http://schemas.openxmlformats.org/officeDocument/2006/relationships/slideLayout" Target="../slideLayouts/slideLayout44.xml"/><Relationship Id="rId20" Type="http://schemas.openxmlformats.org/officeDocument/2006/relationships/image" Target="../media/image2.png"/><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5" Type="http://schemas.openxmlformats.org/officeDocument/2006/relationships/slideLayout" Target="../slideLayouts/slideLayout43.xml"/><Relationship Id="rId10" Type="http://schemas.openxmlformats.org/officeDocument/2006/relationships/slideLayout" Target="../slideLayouts/slideLayout38.xml"/><Relationship Id="rId19" Type="http://schemas.openxmlformats.org/officeDocument/2006/relationships/theme" Target="../theme/theme3.xml"/><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slideLayout" Target="../slideLayouts/slideLayout42.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49.xml"/><Relationship Id="rId7" Type="http://schemas.openxmlformats.org/officeDocument/2006/relationships/image" Target="../media/image4.svg"/><Relationship Id="rId2" Type="http://schemas.openxmlformats.org/officeDocument/2006/relationships/slideLayout" Target="../slideLayouts/slideLayout48.xml"/><Relationship Id="rId1" Type="http://schemas.openxmlformats.org/officeDocument/2006/relationships/slideLayout" Target="../slideLayouts/slideLayout47.xml"/><Relationship Id="rId6" Type="http://schemas.openxmlformats.org/officeDocument/2006/relationships/image" Target="../media/image2.png"/><Relationship Id="rId5" Type="http://schemas.openxmlformats.org/officeDocument/2006/relationships/theme" Target="../theme/theme4.xml"/><Relationship Id="rId4" Type="http://schemas.openxmlformats.org/officeDocument/2006/relationships/slideLayout" Target="../slideLayouts/slideLayout50.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8.xml"/><Relationship Id="rId13" Type="http://schemas.openxmlformats.org/officeDocument/2006/relationships/slideLayout" Target="../slideLayouts/slideLayout63.xml"/><Relationship Id="rId18" Type="http://schemas.openxmlformats.org/officeDocument/2006/relationships/slideLayout" Target="../slideLayouts/slideLayout68.xml"/><Relationship Id="rId26" Type="http://schemas.openxmlformats.org/officeDocument/2006/relationships/image" Target="../media/image2.png"/><Relationship Id="rId3" Type="http://schemas.openxmlformats.org/officeDocument/2006/relationships/slideLayout" Target="../slideLayouts/slideLayout53.xml"/><Relationship Id="rId21" Type="http://schemas.openxmlformats.org/officeDocument/2006/relationships/slideLayout" Target="../slideLayouts/slideLayout71.xml"/><Relationship Id="rId7" Type="http://schemas.openxmlformats.org/officeDocument/2006/relationships/slideLayout" Target="../slideLayouts/slideLayout57.xml"/><Relationship Id="rId12" Type="http://schemas.openxmlformats.org/officeDocument/2006/relationships/slideLayout" Target="../slideLayouts/slideLayout62.xml"/><Relationship Id="rId17" Type="http://schemas.openxmlformats.org/officeDocument/2006/relationships/slideLayout" Target="../slideLayouts/slideLayout67.xml"/><Relationship Id="rId25" Type="http://schemas.openxmlformats.org/officeDocument/2006/relationships/theme" Target="../theme/theme5.xml"/><Relationship Id="rId2" Type="http://schemas.openxmlformats.org/officeDocument/2006/relationships/slideLayout" Target="../slideLayouts/slideLayout52.xml"/><Relationship Id="rId16" Type="http://schemas.openxmlformats.org/officeDocument/2006/relationships/slideLayout" Target="../slideLayouts/slideLayout66.xml"/><Relationship Id="rId20" Type="http://schemas.openxmlformats.org/officeDocument/2006/relationships/slideLayout" Target="../slideLayouts/slideLayout70.xml"/><Relationship Id="rId1" Type="http://schemas.openxmlformats.org/officeDocument/2006/relationships/slideLayout" Target="../slideLayouts/slideLayout51.xml"/><Relationship Id="rId6" Type="http://schemas.openxmlformats.org/officeDocument/2006/relationships/slideLayout" Target="../slideLayouts/slideLayout56.xml"/><Relationship Id="rId11" Type="http://schemas.openxmlformats.org/officeDocument/2006/relationships/slideLayout" Target="../slideLayouts/slideLayout61.xml"/><Relationship Id="rId24" Type="http://schemas.openxmlformats.org/officeDocument/2006/relationships/slideLayout" Target="../slideLayouts/slideLayout74.xml"/><Relationship Id="rId5" Type="http://schemas.openxmlformats.org/officeDocument/2006/relationships/slideLayout" Target="../slideLayouts/slideLayout55.xml"/><Relationship Id="rId15" Type="http://schemas.openxmlformats.org/officeDocument/2006/relationships/slideLayout" Target="../slideLayouts/slideLayout65.xml"/><Relationship Id="rId23" Type="http://schemas.openxmlformats.org/officeDocument/2006/relationships/slideLayout" Target="../slideLayouts/slideLayout73.xml"/><Relationship Id="rId10" Type="http://schemas.openxmlformats.org/officeDocument/2006/relationships/slideLayout" Target="../slideLayouts/slideLayout60.xml"/><Relationship Id="rId19" Type="http://schemas.openxmlformats.org/officeDocument/2006/relationships/slideLayout" Target="../slideLayouts/slideLayout69.xml"/><Relationship Id="rId4" Type="http://schemas.openxmlformats.org/officeDocument/2006/relationships/slideLayout" Target="../slideLayouts/slideLayout54.xml"/><Relationship Id="rId9" Type="http://schemas.openxmlformats.org/officeDocument/2006/relationships/slideLayout" Target="../slideLayouts/slideLayout59.xml"/><Relationship Id="rId14" Type="http://schemas.openxmlformats.org/officeDocument/2006/relationships/slideLayout" Target="../slideLayouts/slideLayout64.xml"/><Relationship Id="rId22" Type="http://schemas.openxmlformats.org/officeDocument/2006/relationships/slideLayout" Target="../slideLayouts/slideLayout72.xml"/><Relationship Id="rId27" Type="http://schemas.openxmlformats.org/officeDocument/2006/relationships/image" Target="../media/image41.sv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itle Placeholder 3">
            <a:extLst>
              <a:ext uri="{FF2B5EF4-FFF2-40B4-BE49-F238E27FC236}">
                <a16:creationId xmlns:a16="http://schemas.microsoft.com/office/drawing/2014/main" id="{509B218C-0963-489A-AA77-3748FFA421C5}"/>
              </a:ext>
            </a:extLst>
          </p:cNvPr>
          <p:cNvSpPr>
            <a:spLocks noGrp="1"/>
          </p:cNvSpPr>
          <p:nvPr>
            <p:ph type="title"/>
          </p:nvPr>
        </p:nvSpPr>
        <p:spPr>
          <a:xfrm>
            <a:off x="407987" y="413387"/>
            <a:ext cx="11376025" cy="855026"/>
          </a:xfrm>
          <a:prstGeom prst="rect">
            <a:avLst/>
          </a:prstGeom>
        </p:spPr>
        <p:txBody>
          <a:bodyPr vert="horz" lIns="0" tIns="0" rIns="0" bIns="0" rtlCol="0" anchor="t">
            <a:normAutofit/>
          </a:bodyPr>
          <a:lstStyle/>
          <a:p>
            <a:r>
              <a:rPr lang="fr-FR"/>
              <a:t>Modifiez le style du titre</a:t>
            </a:r>
            <a:endParaRPr lang="pt-PT" dirty="0"/>
          </a:p>
        </p:txBody>
      </p:sp>
      <p:sp>
        <p:nvSpPr>
          <p:cNvPr id="5" name="Text Placeholder 4">
            <a:extLst>
              <a:ext uri="{FF2B5EF4-FFF2-40B4-BE49-F238E27FC236}">
                <a16:creationId xmlns:a16="http://schemas.microsoft.com/office/drawing/2014/main" id="{A4D17236-A440-4453-A69C-BE3728C11608}"/>
              </a:ext>
            </a:extLst>
          </p:cNvPr>
          <p:cNvSpPr>
            <a:spLocks noGrp="1"/>
          </p:cNvSpPr>
          <p:nvPr>
            <p:ph type="body" idx="1"/>
          </p:nvPr>
        </p:nvSpPr>
        <p:spPr>
          <a:xfrm>
            <a:off x="407988" y="1412875"/>
            <a:ext cx="11376024" cy="4764088"/>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pt-PT" dirty="0"/>
          </a:p>
        </p:txBody>
      </p:sp>
    </p:spTree>
    <p:extLst>
      <p:ext uri="{BB962C8B-B14F-4D97-AF65-F5344CB8AC3E}">
        <p14:creationId xmlns:p14="http://schemas.microsoft.com/office/powerpoint/2010/main" val="121971626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Lst>
  <p:txStyles>
    <p:titleStyle>
      <a:lvl1pPr algn="l" defTabSz="914400" rtl="0" eaLnBrk="1" latinLnBrk="0" hangingPunct="1">
        <a:lnSpc>
          <a:spcPts val="3000"/>
        </a:lnSpc>
        <a:spcBef>
          <a:spcPct val="0"/>
        </a:spcBef>
        <a:buNone/>
        <a:defRPr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065">
          <p15:clr>
            <a:srgbClr val="F26B43"/>
          </p15:clr>
        </p15:guide>
        <p15:guide id="2" pos="257">
          <p15:clr>
            <a:srgbClr val="F26B43"/>
          </p15:clr>
        </p15:guide>
        <p15:guide id="3" pos="7423">
          <p15:clr>
            <a:srgbClr val="F26B43"/>
          </p15:clr>
        </p15:guide>
        <p15:guide id="4" orient="horz" pos="25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2EB016D-CF9A-4584-982E-40465F70132F}"/>
              </a:ext>
            </a:extLst>
          </p:cNvPr>
          <p:cNvSpPr>
            <a:spLocks noGrp="1"/>
          </p:cNvSpPr>
          <p:nvPr>
            <p:ph type="title"/>
          </p:nvPr>
        </p:nvSpPr>
        <p:spPr>
          <a:xfrm>
            <a:off x="407988" y="404813"/>
            <a:ext cx="11016604" cy="863601"/>
          </a:xfrm>
          <a:prstGeom prst="rect">
            <a:avLst/>
          </a:prstGeom>
        </p:spPr>
        <p:txBody>
          <a:bodyPr vert="horz" lIns="0" tIns="0" rIns="0" bIns="0" rtlCol="0" anchor="t">
            <a:normAutofit/>
          </a:bodyPr>
          <a:lstStyle/>
          <a:p>
            <a:pPr lvl="0">
              <a:lnSpc>
                <a:spcPts val="3000"/>
              </a:lnSpc>
            </a:pPr>
            <a:r>
              <a:rPr lang="en-US" dirty="0"/>
              <a:t>Click to edit Master title style</a:t>
            </a:r>
            <a:endParaRPr lang="pt-PT" dirty="0"/>
          </a:p>
        </p:txBody>
      </p:sp>
      <p:pic>
        <p:nvPicPr>
          <p:cNvPr id="9"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24">
            <a:extLst>
              <a:ext uri="{96DAC541-7B7A-43D3-8B79-37D633B846F1}">
                <asvg:svgBlip xmlns="" xmlns:asvg="http://schemas.microsoft.com/office/drawing/2016/SVG/main" r:embed="rId25"/>
              </a:ext>
            </a:extLst>
          </a:blip>
          <a:srcRect l="81836" t="-4713" b="16530"/>
          <a:stretch/>
        </p:blipFill>
        <p:spPr>
          <a:xfrm>
            <a:off x="11547793" y="188640"/>
            <a:ext cx="424356" cy="459624"/>
          </a:xfrm>
          <a:prstGeom prst="rect">
            <a:avLst/>
          </a:prstGeom>
        </p:spPr>
      </p:pic>
      <p:sp>
        <p:nvSpPr>
          <p:cNvPr id="13" name="Text Placeholder 2">
            <a:extLst>
              <a:ext uri="{FF2B5EF4-FFF2-40B4-BE49-F238E27FC236}">
                <a16:creationId xmlns:a16="http://schemas.microsoft.com/office/drawing/2014/main" id="{AF310831-D03E-404B-934F-73B268225B7E}"/>
              </a:ext>
            </a:extLst>
          </p:cNvPr>
          <p:cNvSpPr>
            <a:spLocks noGrp="1"/>
          </p:cNvSpPr>
          <p:nvPr>
            <p:ph type="body" idx="1"/>
          </p:nvPr>
        </p:nvSpPr>
        <p:spPr>
          <a:xfrm>
            <a:off x="413067" y="1412875"/>
            <a:ext cx="11370945"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5" name="Rectangle 4"/>
          <p:cNvSpPr/>
          <p:nvPr userDrawn="1"/>
        </p:nvSpPr>
        <p:spPr>
          <a:xfrm>
            <a:off x="12496801" y="1590548"/>
            <a:ext cx="595070"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Capgemini Blue</a:t>
            </a:r>
          </a:p>
          <a:p>
            <a:pPr marL="171450"/>
            <a:r>
              <a:rPr lang="en-US" sz="600" dirty="0"/>
              <a:t>R 0</a:t>
            </a:r>
          </a:p>
          <a:p>
            <a:pPr marL="171450"/>
            <a:r>
              <a:rPr lang="en-US" sz="600" dirty="0"/>
              <a:t>G 112</a:t>
            </a:r>
          </a:p>
          <a:p>
            <a:pPr marL="171450"/>
            <a:r>
              <a:rPr lang="en-US" sz="600" dirty="0"/>
              <a:t>B 173</a:t>
            </a:r>
          </a:p>
        </p:txBody>
      </p:sp>
      <p:sp>
        <p:nvSpPr>
          <p:cNvPr id="6" name="Rectangle 5"/>
          <p:cNvSpPr/>
          <p:nvPr userDrawn="1"/>
        </p:nvSpPr>
        <p:spPr>
          <a:xfrm>
            <a:off x="13091871" y="1590548"/>
            <a:ext cx="595070"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Vibrant</a:t>
            </a:r>
            <a:br>
              <a:rPr lang="en-US" sz="600" b="1" dirty="0"/>
            </a:br>
            <a:r>
              <a:rPr lang="en-US" sz="600" b="1" dirty="0"/>
              <a:t>Blue</a:t>
            </a:r>
          </a:p>
          <a:p>
            <a:pPr marL="171450"/>
            <a:r>
              <a:rPr lang="en-US" sz="600" dirty="0"/>
              <a:t>R 18</a:t>
            </a:r>
          </a:p>
          <a:p>
            <a:pPr marL="171450"/>
            <a:r>
              <a:rPr lang="en-US" sz="600" dirty="0"/>
              <a:t>G 171</a:t>
            </a:r>
          </a:p>
          <a:p>
            <a:pPr marL="171450"/>
            <a:r>
              <a:rPr lang="en-US" sz="600" dirty="0"/>
              <a:t>B 219</a:t>
            </a:r>
          </a:p>
        </p:txBody>
      </p:sp>
      <p:sp>
        <p:nvSpPr>
          <p:cNvPr id="7" name="Rectangle 6"/>
          <p:cNvSpPr/>
          <p:nvPr userDrawn="1"/>
        </p:nvSpPr>
        <p:spPr>
          <a:xfrm>
            <a:off x="13686941" y="1590548"/>
            <a:ext cx="595070"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Deep</a:t>
            </a:r>
            <a:br>
              <a:rPr lang="en-US" sz="600" b="1" dirty="0"/>
            </a:br>
            <a:r>
              <a:rPr lang="en-US" sz="600" b="1" dirty="0"/>
              <a:t>Purple</a:t>
            </a:r>
          </a:p>
          <a:p>
            <a:pPr marL="171450"/>
            <a:r>
              <a:rPr lang="en-US" sz="600" dirty="0"/>
              <a:t>R 43</a:t>
            </a:r>
          </a:p>
          <a:p>
            <a:pPr marL="171450"/>
            <a:r>
              <a:rPr lang="en-US" sz="600" dirty="0"/>
              <a:t>G 10</a:t>
            </a:r>
          </a:p>
          <a:p>
            <a:pPr marL="171450"/>
            <a:r>
              <a:rPr lang="en-US" sz="600" dirty="0"/>
              <a:t>B 61</a:t>
            </a:r>
          </a:p>
        </p:txBody>
      </p:sp>
      <p:sp>
        <p:nvSpPr>
          <p:cNvPr id="8" name="Rectangle 7"/>
          <p:cNvSpPr/>
          <p:nvPr userDrawn="1"/>
        </p:nvSpPr>
        <p:spPr>
          <a:xfrm>
            <a:off x="14282011" y="1590548"/>
            <a:ext cx="595070"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Tech</a:t>
            </a:r>
            <a:br>
              <a:rPr lang="en-US" sz="600" b="1" dirty="0"/>
            </a:br>
            <a:r>
              <a:rPr lang="en-US" sz="600" b="1" dirty="0"/>
              <a:t>Red</a:t>
            </a:r>
          </a:p>
          <a:p>
            <a:pPr marL="171450"/>
            <a:r>
              <a:rPr lang="en-US" sz="600" dirty="0"/>
              <a:t>R 255</a:t>
            </a:r>
          </a:p>
          <a:p>
            <a:pPr marL="171450"/>
            <a:r>
              <a:rPr lang="en-US" sz="600" dirty="0"/>
              <a:t>G 48</a:t>
            </a:r>
          </a:p>
          <a:p>
            <a:pPr marL="171450"/>
            <a:r>
              <a:rPr lang="en-US" sz="600" dirty="0"/>
              <a:t>B 76</a:t>
            </a:r>
          </a:p>
        </p:txBody>
      </p:sp>
      <p:sp>
        <p:nvSpPr>
          <p:cNvPr id="10" name="Rectangle 9"/>
          <p:cNvSpPr/>
          <p:nvPr userDrawn="1"/>
        </p:nvSpPr>
        <p:spPr>
          <a:xfrm>
            <a:off x="14877081" y="1590548"/>
            <a:ext cx="595070"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Zest</a:t>
            </a:r>
            <a:br>
              <a:rPr lang="en-US" sz="600" b="1" dirty="0"/>
            </a:br>
            <a:r>
              <a:rPr lang="en-US" sz="600" b="1" dirty="0"/>
              <a:t>Green</a:t>
            </a:r>
          </a:p>
          <a:p>
            <a:pPr marL="171450"/>
            <a:r>
              <a:rPr lang="en-US" sz="600" dirty="0"/>
              <a:t>R 149</a:t>
            </a:r>
          </a:p>
          <a:p>
            <a:pPr marL="171450"/>
            <a:r>
              <a:rPr lang="en-US" sz="600" dirty="0"/>
              <a:t>G 230</a:t>
            </a:r>
          </a:p>
          <a:p>
            <a:pPr marL="171450"/>
            <a:r>
              <a:rPr lang="en-US" sz="600" dirty="0"/>
              <a:t>B 22</a:t>
            </a:r>
          </a:p>
        </p:txBody>
      </p:sp>
      <p:sp>
        <p:nvSpPr>
          <p:cNvPr id="11" name="Rectangle 10"/>
          <p:cNvSpPr/>
          <p:nvPr userDrawn="1"/>
        </p:nvSpPr>
        <p:spPr>
          <a:xfrm>
            <a:off x="12496801" y="2468607"/>
            <a:ext cx="595070"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Capgemini Blue</a:t>
            </a:r>
            <a:r>
              <a:rPr lang="en-US" sz="600" dirty="0"/>
              <a:t> (-50%)</a:t>
            </a:r>
          </a:p>
          <a:p>
            <a:pPr marL="171450"/>
            <a:r>
              <a:rPr lang="en-US" sz="600" dirty="0"/>
              <a:t>R 128</a:t>
            </a:r>
          </a:p>
          <a:p>
            <a:pPr marL="171450"/>
            <a:r>
              <a:rPr lang="en-US" sz="600" dirty="0"/>
              <a:t>G 184</a:t>
            </a:r>
          </a:p>
          <a:p>
            <a:pPr marL="171450"/>
            <a:r>
              <a:rPr lang="en-US" sz="600" dirty="0"/>
              <a:t>B 214</a:t>
            </a:r>
          </a:p>
        </p:txBody>
      </p:sp>
      <p:sp>
        <p:nvSpPr>
          <p:cNvPr id="12" name="Rectangle 11"/>
          <p:cNvSpPr/>
          <p:nvPr userDrawn="1"/>
        </p:nvSpPr>
        <p:spPr>
          <a:xfrm>
            <a:off x="13091871" y="2468607"/>
            <a:ext cx="595070"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Vibrant</a:t>
            </a:r>
            <a:br>
              <a:rPr lang="en-US" sz="600" b="1" dirty="0"/>
            </a:br>
            <a:r>
              <a:rPr lang="en-US" sz="600" b="1" dirty="0"/>
              <a:t>Blue</a:t>
            </a:r>
            <a:r>
              <a:rPr lang="en-US" sz="600" dirty="0"/>
              <a:t> (-50%)</a:t>
            </a:r>
          </a:p>
          <a:p>
            <a:pPr marL="171450"/>
            <a:r>
              <a:rPr lang="en-US" sz="600" dirty="0"/>
              <a:t>R 136</a:t>
            </a:r>
          </a:p>
          <a:p>
            <a:pPr marL="171450"/>
            <a:r>
              <a:rPr lang="en-US" sz="600" dirty="0"/>
              <a:t>G 213</a:t>
            </a:r>
          </a:p>
          <a:p>
            <a:pPr marL="171450"/>
            <a:r>
              <a:rPr lang="en-US" sz="600" dirty="0"/>
              <a:t>B 237</a:t>
            </a:r>
          </a:p>
        </p:txBody>
      </p:sp>
      <p:sp>
        <p:nvSpPr>
          <p:cNvPr id="14" name="Rectangle 13"/>
          <p:cNvSpPr/>
          <p:nvPr userDrawn="1"/>
        </p:nvSpPr>
        <p:spPr>
          <a:xfrm>
            <a:off x="13686941" y="2468607"/>
            <a:ext cx="595070"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Purple</a:t>
            </a:r>
          </a:p>
          <a:p>
            <a:pPr marL="171450"/>
            <a:r>
              <a:rPr lang="en-US" sz="600" dirty="0"/>
              <a:t>R 109</a:t>
            </a:r>
          </a:p>
          <a:p>
            <a:pPr marL="171450"/>
            <a:r>
              <a:rPr lang="en-US" sz="600" dirty="0"/>
              <a:t>G 100</a:t>
            </a:r>
          </a:p>
          <a:p>
            <a:pPr marL="171450"/>
            <a:r>
              <a:rPr lang="en-US" sz="600" dirty="0"/>
              <a:t>B 204</a:t>
            </a:r>
          </a:p>
        </p:txBody>
      </p:sp>
      <p:sp>
        <p:nvSpPr>
          <p:cNvPr id="15" name="Rectangle 14"/>
          <p:cNvSpPr/>
          <p:nvPr userDrawn="1"/>
        </p:nvSpPr>
        <p:spPr>
          <a:xfrm>
            <a:off x="14282011" y="2468607"/>
            <a:ext cx="595070"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Orange</a:t>
            </a:r>
          </a:p>
          <a:p>
            <a:pPr marL="171450"/>
            <a:r>
              <a:rPr lang="en-US" sz="600" dirty="0"/>
              <a:t>R 255</a:t>
            </a:r>
          </a:p>
          <a:p>
            <a:pPr marL="171450"/>
            <a:r>
              <a:rPr lang="en-US" sz="600" dirty="0"/>
              <a:t>G 99</a:t>
            </a:r>
          </a:p>
          <a:p>
            <a:pPr marL="171450"/>
            <a:r>
              <a:rPr lang="en-US" sz="600" dirty="0"/>
              <a:t>B 39</a:t>
            </a:r>
          </a:p>
        </p:txBody>
      </p:sp>
      <p:sp>
        <p:nvSpPr>
          <p:cNvPr id="16" name="Rectangle 15"/>
          <p:cNvSpPr/>
          <p:nvPr userDrawn="1"/>
        </p:nvSpPr>
        <p:spPr>
          <a:xfrm>
            <a:off x="14877081" y="2468607"/>
            <a:ext cx="595070"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Green</a:t>
            </a:r>
          </a:p>
          <a:p>
            <a:pPr marL="171450"/>
            <a:r>
              <a:rPr lang="en-US" sz="600" dirty="0"/>
              <a:t>R 200</a:t>
            </a:r>
          </a:p>
          <a:p>
            <a:pPr marL="171450"/>
            <a:r>
              <a:rPr lang="en-US" sz="600" dirty="0"/>
              <a:t>G 255</a:t>
            </a:r>
          </a:p>
          <a:p>
            <a:pPr marL="171450"/>
            <a:r>
              <a:rPr lang="en-US" sz="600" dirty="0"/>
              <a:t>B 22</a:t>
            </a:r>
          </a:p>
        </p:txBody>
      </p:sp>
      <p:sp>
        <p:nvSpPr>
          <p:cNvPr id="17" name="Rectangle 16"/>
          <p:cNvSpPr/>
          <p:nvPr userDrawn="1"/>
        </p:nvSpPr>
        <p:spPr>
          <a:xfrm>
            <a:off x="13686941" y="3089930"/>
            <a:ext cx="595070"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Purple</a:t>
            </a:r>
          </a:p>
          <a:p>
            <a:pPr marL="171450"/>
            <a:r>
              <a:rPr lang="en-US" sz="600" dirty="0"/>
              <a:t>R 126</a:t>
            </a:r>
          </a:p>
          <a:p>
            <a:pPr marL="171450"/>
            <a:r>
              <a:rPr lang="en-US" sz="600" dirty="0"/>
              <a:t>G 57</a:t>
            </a:r>
          </a:p>
          <a:p>
            <a:pPr marL="171450"/>
            <a:r>
              <a:rPr lang="en-US" sz="600" dirty="0"/>
              <a:t>B 186</a:t>
            </a:r>
          </a:p>
        </p:txBody>
      </p:sp>
      <p:sp>
        <p:nvSpPr>
          <p:cNvPr id="18" name="Rectangle 17"/>
          <p:cNvSpPr/>
          <p:nvPr userDrawn="1"/>
        </p:nvSpPr>
        <p:spPr>
          <a:xfrm>
            <a:off x="14877081" y="3089930"/>
            <a:ext cx="595070"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Green</a:t>
            </a:r>
          </a:p>
          <a:p>
            <a:pPr marL="171450"/>
            <a:r>
              <a:rPr lang="en-US" sz="600" dirty="0"/>
              <a:t>R 0</a:t>
            </a:r>
          </a:p>
          <a:p>
            <a:pPr marL="171450"/>
            <a:r>
              <a:rPr lang="en-US" sz="600" dirty="0"/>
              <a:t>G 195</a:t>
            </a:r>
          </a:p>
          <a:p>
            <a:pPr marL="171450"/>
            <a:r>
              <a:rPr lang="en-US" sz="600" dirty="0"/>
              <a:t>B 123</a:t>
            </a:r>
          </a:p>
        </p:txBody>
      </p:sp>
      <p:sp>
        <p:nvSpPr>
          <p:cNvPr id="19" name="Rectangle 18"/>
          <p:cNvSpPr/>
          <p:nvPr userDrawn="1"/>
        </p:nvSpPr>
        <p:spPr>
          <a:xfrm>
            <a:off x="14877081" y="4948917"/>
            <a:ext cx="595070"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Green</a:t>
            </a:r>
          </a:p>
          <a:p>
            <a:pPr marL="171450"/>
            <a:r>
              <a:rPr lang="en-US" sz="600" dirty="0"/>
              <a:t>R 21</a:t>
            </a:r>
          </a:p>
          <a:p>
            <a:pPr marL="171450"/>
            <a:r>
              <a:rPr lang="en-US" sz="600" dirty="0"/>
              <a:t>G 99</a:t>
            </a:r>
          </a:p>
          <a:p>
            <a:pPr marL="171450"/>
            <a:r>
              <a:rPr lang="en-US" sz="600" dirty="0"/>
              <a:t>B 107</a:t>
            </a:r>
          </a:p>
        </p:txBody>
      </p:sp>
      <p:sp>
        <p:nvSpPr>
          <p:cNvPr id="20" name="Rectangle 19"/>
          <p:cNvSpPr/>
          <p:nvPr userDrawn="1"/>
        </p:nvSpPr>
        <p:spPr>
          <a:xfrm>
            <a:off x="14877081" y="4330085"/>
            <a:ext cx="595070"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Aqua</a:t>
            </a:r>
          </a:p>
          <a:p>
            <a:pPr marL="171450"/>
            <a:r>
              <a:rPr lang="en-US" sz="600" dirty="0"/>
              <a:t>R 15</a:t>
            </a:r>
          </a:p>
          <a:p>
            <a:pPr marL="171450"/>
            <a:r>
              <a:rPr lang="en-US" sz="600" dirty="0"/>
              <a:t>G 153</a:t>
            </a:r>
          </a:p>
          <a:p>
            <a:pPr marL="171450"/>
            <a:r>
              <a:rPr lang="en-US" sz="600" dirty="0"/>
              <a:t>B 156</a:t>
            </a:r>
          </a:p>
        </p:txBody>
      </p:sp>
      <p:sp>
        <p:nvSpPr>
          <p:cNvPr id="21" name="Rectangle 20"/>
          <p:cNvSpPr/>
          <p:nvPr userDrawn="1"/>
        </p:nvSpPr>
        <p:spPr>
          <a:xfrm>
            <a:off x="14877081" y="3711253"/>
            <a:ext cx="595070"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Aqua</a:t>
            </a:r>
          </a:p>
          <a:p>
            <a:pPr marL="171450"/>
            <a:r>
              <a:rPr lang="en-US" sz="600" dirty="0"/>
              <a:t>R 1</a:t>
            </a:r>
          </a:p>
          <a:p>
            <a:pPr marL="171450"/>
            <a:r>
              <a:rPr lang="en-US" sz="600" dirty="0"/>
              <a:t>G 209</a:t>
            </a:r>
          </a:p>
          <a:p>
            <a:pPr marL="171450"/>
            <a:r>
              <a:rPr lang="en-US" sz="600" dirty="0"/>
              <a:t>B 208</a:t>
            </a:r>
          </a:p>
        </p:txBody>
      </p:sp>
      <p:sp>
        <p:nvSpPr>
          <p:cNvPr id="22" name="Rectangle 21"/>
          <p:cNvSpPr/>
          <p:nvPr userDrawn="1"/>
        </p:nvSpPr>
        <p:spPr>
          <a:xfrm>
            <a:off x="14282011" y="3089930"/>
            <a:ext cx="595070"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Peach</a:t>
            </a:r>
          </a:p>
          <a:p>
            <a:pPr marL="171450"/>
            <a:r>
              <a:rPr lang="en-US" sz="600" dirty="0"/>
              <a:t>R 255</a:t>
            </a:r>
          </a:p>
          <a:p>
            <a:pPr marL="171450"/>
            <a:r>
              <a:rPr lang="en-US" sz="600" dirty="0"/>
              <a:t>G 126</a:t>
            </a:r>
          </a:p>
          <a:p>
            <a:pPr marL="171450"/>
            <a:r>
              <a:rPr lang="en-US" sz="600" dirty="0"/>
              <a:t>B 131</a:t>
            </a:r>
          </a:p>
        </p:txBody>
      </p:sp>
      <p:sp>
        <p:nvSpPr>
          <p:cNvPr id="23" name="Rectangle 22"/>
          <p:cNvSpPr/>
          <p:nvPr userDrawn="1"/>
        </p:nvSpPr>
        <p:spPr>
          <a:xfrm>
            <a:off x="14282011" y="3711253"/>
            <a:ext cx="595070"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Light</a:t>
            </a:r>
            <a:br>
              <a:rPr lang="en-US" sz="600" b="1" dirty="0"/>
            </a:br>
            <a:r>
              <a:rPr lang="en-US" sz="600" b="1" dirty="0"/>
              <a:t>Claret</a:t>
            </a:r>
          </a:p>
          <a:p>
            <a:pPr marL="171450"/>
            <a:r>
              <a:rPr lang="en-US" sz="600" dirty="0"/>
              <a:t>R 203</a:t>
            </a:r>
          </a:p>
          <a:p>
            <a:pPr marL="171450"/>
            <a:r>
              <a:rPr lang="en-US" sz="600" dirty="0"/>
              <a:t>G 41</a:t>
            </a:r>
          </a:p>
          <a:p>
            <a:pPr marL="171450"/>
            <a:r>
              <a:rPr lang="en-US" sz="600" dirty="0"/>
              <a:t>B 128</a:t>
            </a:r>
          </a:p>
        </p:txBody>
      </p:sp>
      <p:sp>
        <p:nvSpPr>
          <p:cNvPr id="24" name="Rectangle 23"/>
          <p:cNvSpPr/>
          <p:nvPr userDrawn="1"/>
        </p:nvSpPr>
        <p:spPr>
          <a:xfrm>
            <a:off x="14282011" y="4330085"/>
            <a:ext cx="595070"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Claret</a:t>
            </a:r>
          </a:p>
          <a:p>
            <a:pPr marL="171450"/>
            <a:r>
              <a:rPr lang="en-US" sz="600" dirty="0"/>
              <a:t>R 134</a:t>
            </a:r>
          </a:p>
          <a:p>
            <a:pPr marL="171450"/>
            <a:r>
              <a:rPr lang="en-US" sz="600" dirty="0"/>
              <a:t>G 8</a:t>
            </a:r>
          </a:p>
          <a:p>
            <a:pPr marL="171450"/>
            <a:r>
              <a:rPr lang="en-US" sz="600" dirty="0"/>
              <a:t>B 100</a:t>
            </a:r>
          </a:p>
        </p:txBody>
      </p:sp>
      <p:sp>
        <p:nvSpPr>
          <p:cNvPr id="25" name="Rectangle 24"/>
          <p:cNvSpPr/>
          <p:nvPr userDrawn="1"/>
        </p:nvSpPr>
        <p:spPr>
          <a:xfrm>
            <a:off x="12496801" y="1405970"/>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Primary</a:t>
            </a:r>
          </a:p>
        </p:txBody>
      </p:sp>
      <p:sp>
        <p:nvSpPr>
          <p:cNvPr id="26" name="Rectangle 25"/>
          <p:cNvSpPr/>
          <p:nvPr userDrawn="1"/>
        </p:nvSpPr>
        <p:spPr>
          <a:xfrm>
            <a:off x="12496801" y="2285400"/>
            <a:ext cx="843180"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Infographic</a:t>
            </a:r>
          </a:p>
        </p:txBody>
      </p:sp>
      <p:sp>
        <p:nvSpPr>
          <p:cNvPr id="27" name="Rectangle 26"/>
          <p:cNvSpPr/>
          <p:nvPr userDrawn="1"/>
        </p:nvSpPr>
        <p:spPr>
          <a:xfrm>
            <a:off x="13686941" y="1405970"/>
            <a:ext cx="75341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Secondary</a:t>
            </a:r>
          </a:p>
        </p:txBody>
      </p:sp>
      <p:sp>
        <p:nvSpPr>
          <p:cNvPr id="28" name="Rectangle 27"/>
          <p:cNvSpPr/>
          <p:nvPr userDrawn="1"/>
        </p:nvSpPr>
        <p:spPr>
          <a:xfrm>
            <a:off x="13686941" y="3711253"/>
            <a:ext cx="595070"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Purple</a:t>
            </a:r>
          </a:p>
          <a:p>
            <a:pPr marL="171450"/>
            <a:r>
              <a:rPr lang="en-US" sz="600" dirty="0"/>
              <a:t>R 71</a:t>
            </a:r>
          </a:p>
          <a:p>
            <a:pPr marL="171450"/>
            <a:r>
              <a:rPr lang="en-US" sz="600" dirty="0"/>
              <a:t>G 1</a:t>
            </a:r>
          </a:p>
          <a:p>
            <a:pPr marL="171450"/>
            <a:r>
              <a:rPr lang="en-US" sz="600" dirty="0"/>
              <a:t>B 167</a:t>
            </a:r>
          </a:p>
        </p:txBody>
      </p:sp>
    </p:spTree>
    <p:extLst>
      <p:ext uri="{BB962C8B-B14F-4D97-AF65-F5344CB8AC3E}">
        <p14:creationId xmlns:p14="http://schemas.microsoft.com/office/powerpoint/2010/main" val="3857570663"/>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 id="2147483690" r:id="rId18"/>
    <p:sldLayoutId id="2147483691" r:id="rId19"/>
    <p:sldLayoutId id="2147483692" r:id="rId20"/>
    <p:sldLayoutId id="2147483693" r:id="rId21"/>
    <p:sldLayoutId id="2147483694" r:id="rId22"/>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p15:clr>
            <a:srgbClr val="F26B43"/>
          </p15:clr>
        </p15:guide>
        <p15:guide id="2" pos="7423">
          <p15:clr>
            <a:srgbClr val="F26B43"/>
          </p15:clr>
        </p15:guide>
        <p15:guide id="3" pos="257">
          <p15:clr>
            <a:srgbClr val="F26B43"/>
          </p15:clr>
        </p15:guide>
        <p15:guide id="4" orient="horz" pos="406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6" name="Rectangle 15"/>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20">
            <a:extLst>
              <a:ext uri="{96DAC541-7B7A-43D3-8B79-37D633B846F1}">
                <asvg:svgBlip xmlns="" xmlns:asvg="http://schemas.microsoft.com/office/drawing/2016/SVG/main" r:embed="rId21"/>
              </a:ext>
            </a:extLst>
          </a:blip>
          <a:srcRect l="81836" t="-4713" b="16530"/>
          <a:stretch/>
        </p:blipFill>
        <p:spPr>
          <a:xfrm>
            <a:off x="11547793" y="188640"/>
            <a:ext cx="424356" cy="459624"/>
          </a:xfrm>
          <a:prstGeom prst="rect">
            <a:avLst/>
          </a:prstGeom>
        </p:spPr>
      </p:pic>
      <p:sp>
        <p:nvSpPr>
          <p:cNvPr id="14" name="Title Placeholder 1">
            <a:extLst>
              <a:ext uri="{FF2B5EF4-FFF2-40B4-BE49-F238E27FC236}">
                <a16:creationId xmlns:a16="http://schemas.microsoft.com/office/drawing/2014/main" id="{F2EB016D-CF9A-4584-982E-40465F70132F}"/>
              </a:ext>
            </a:extLst>
          </p:cNvPr>
          <p:cNvSpPr>
            <a:spLocks noGrp="1"/>
          </p:cNvSpPr>
          <p:nvPr>
            <p:ph type="title"/>
          </p:nvPr>
        </p:nvSpPr>
        <p:spPr>
          <a:xfrm>
            <a:off x="407988" y="404813"/>
            <a:ext cx="11016604" cy="863601"/>
          </a:xfrm>
          <a:prstGeom prst="rect">
            <a:avLst/>
          </a:prstGeom>
        </p:spPr>
        <p:txBody>
          <a:bodyPr vert="horz" lIns="0" tIns="0" rIns="0" bIns="0" rtlCol="0" anchor="t">
            <a:normAutofit/>
          </a:bodyPr>
          <a:lstStyle/>
          <a:p>
            <a:pPr lvl="0">
              <a:lnSpc>
                <a:spcPts val="3000"/>
              </a:lnSpc>
            </a:pPr>
            <a:r>
              <a:rPr lang="en-US" dirty="0"/>
              <a:t>Click to edit Master title style</a:t>
            </a:r>
            <a:endParaRPr lang="pt-PT" dirty="0"/>
          </a:p>
        </p:txBody>
      </p:sp>
      <p:sp>
        <p:nvSpPr>
          <p:cNvPr id="15" name="Text Placeholder 2">
            <a:extLst>
              <a:ext uri="{FF2B5EF4-FFF2-40B4-BE49-F238E27FC236}">
                <a16:creationId xmlns:a16="http://schemas.microsoft.com/office/drawing/2014/main" id="{AF310831-D03E-404B-934F-73B268225B7E}"/>
              </a:ext>
            </a:extLst>
          </p:cNvPr>
          <p:cNvSpPr>
            <a:spLocks noGrp="1"/>
          </p:cNvSpPr>
          <p:nvPr>
            <p:ph type="body" idx="1"/>
          </p:nvPr>
        </p:nvSpPr>
        <p:spPr>
          <a:xfrm>
            <a:off x="413067" y="1412875"/>
            <a:ext cx="11370945"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6" name="Rectangle 5"/>
          <p:cNvSpPr/>
          <p:nvPr userDrawn="1"/>
        </p:nvSpPr>
        <p:spPr>
          <a:xfrm>
            <a:off x="12496801" y="1590548"/>
            <a:ext cx="595070"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Capgemini Blue</a:t>
            </a:r>
          </a:p>
          <a:p>
            <a:pPr marL="171450"/>
            <a:r>
              <a:rPr lang="en-US" sz="600" dirty="0"/>
              <a:t>R 0</a:t>
            </a:r>
          </a:p>
          <a:p>
            <a:pPr marL="171450"/>
            <a:r>
              <a:rPr lang="en-US" sz="600" dirty="0"/>
              <a:t>G 112</a:t>
            </a:r>
          </a:p>
          <a:p>
            <a:pPr marL="171450"/>
            <a:r>
              <a:rPr lang="en-US" sz="600" dirty="0"/>
              <a:t>B 173</a:t>
            </a:r>
          </a:p>
        </p:txBody>
      </p:sp>
      <p:sp>
        <p:nvSpPr>
          <p:cNvPr id="7" name="Rectangle 6"/>
          <p:cNvSpPr/>
          <p:nvPr userDrawn="1"/>
        </p:nvSpPr>
        <p:spPr>
          <a:xfrm>
            <a:off x="13091871" y="1590548"/>
            <a:ext cx="595070"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Vibrant</a:t>
            </a:r>
            <a:br>
              <a:rPr lang="en-US" sz="600" b="1" dirty="0"/>
            </a:br>
            <a:r>
              <a:rPr lang="en-US" sz="600" b="1" dirty="0"/>
              <a:t>Blue</a:t>
            </a:r>
          </a:p>
          <a:p>
            <a:pPr marL="171450"/>
            <a:r>
              <a:rPr lang="en-US" sz="600" dirty="0"/>
              <a:t>R 18</a:t>
            </a:r>
          </a:p>
          <a:p>
            <a:pPr marL="171450"/>
            <a:r>
              <a:rPr lang="en-US" sz="600" dirty="0"/>
              <a:t>G 171</a:t>
            </a:r>
          </a:p>
          <a:p>
            <a:pPr marL="171450"/>
            <a:r>
              <a:rPr lang="en-US" sz="600" dirty="0"/>
              <a:t>B 219</a:t>
            </a:r>
          </a:p>
        </p:txBody>
      </p:sp>
      <p:sp>
        <p:nvSpPr>
          <p:cNvPr id="8" name="Rectangle 7"/>
          <p:cNvSpPr/>
          <p:nvPr userDrawn="1"/>
        </p:nvSpPr>
        <p:spPr>
          <a:xfrm>
            <a:off x="13686941" y="1590548"/>
            <a:ext cx="595070"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Deep</a:t>
            </a:r>
            <a:br>
              <a:rPr lang="en-US" sz="600" b="1" dirty="0"/>
            </a:br>
            <a:r>
              <a:rPr lang="en-US" sz="600" b="1" dirty="0"/>
              <a:t>Purple</a:t>
            </a:r>
          </a:p>
          <a:p>
            <a:pPr marL="171450"/>
            <a:r>
              <a:rPr lang="en-US" sz="600" dirty="0"/>
              <a:t>R 43</a:t>
            </a:r>
          </a:p>
          <a:p>
            <a:pPr marL="171450"/>
            <a:r>
              <a:rPr lang="en-US" sz="600" dirty="0"/>
              <a:t>G 10</a:t>
            </a:r>
          </a:p>
          <a:p>
            <a:pPr marL="171450"/>
            <a:r>
              <a:rPr lang="en-US" sz="600" dirty="0"/>
              <a:t>B 61</a:t>
            </a:r>
          </a:p>
        </p:txBody>
      </p:sp>
      <p:sp>
        <p:nvSpPr>
          <p:cNvPr id="9" name="Rectangle 8"/>
          <p:cNvSpPr/>
          <p:nvPr userDrawn="1"/>
        </p:nvSpPr>
        <p:spPr>
          <a:xfrm>
            <a:off x="14282011" y="1590548"/>
            <a:ext cx="595070"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Tech</a:t>
            </a:r>
            <a:br>
              <a:rPr lang="en-US" sz="600" b="1" dirty="0"/>
            </a:br>
            <a:r>
              <a:rPr lang="en-US" sz="600" b="1" dirty="0"/>
              <a:t>Red</a:t>
            </a:r>
          </a:p>
          <a:p>
            <a:pPr marL="171450"/>
            <a:r>
              <a:rPr lang="en-US" sz="600" dirty="0"/>
              <a:t>R 255</a:t>
            </a:r>
          </a:p>
          <a:p>
            <a:pPr marL="171450"/>
            <a:r>
              <a:rPr lang="en-US" sz="600" dirty="0"/>
              <a:t>G 48</a:t>
            </a:r>
          </a:p>
          <a:p>
            <a:pPr marL="171450"/>
            <a:r>
              <a:rPr lang="en-US" sz="600" dirty="0"/>
              <a:t>B 76</a:t>
            </a:r>
          </a:p>
        </p:txBody>
      </p:sp>
      <p:sp>
        <p:nvSpPr>
          <p:cNvPr id="10" name="Rectangle 9"/>
          <p:cNvSpPr/>
          <p:nvPr userDrawn="1"/>
        </p:nvSpPr>
        <p:spPr>
          <a:xfrm>
            <a:off x="14877081" y="1590548"/>
            <a:ext cx="595070"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Zest</a:t>
            </a:r>
            <a:br>
              <a:rPr lang="en-US" sz="600" b="1" dirty="0"/>
            </a:br>
            <a:r>
              <a:rPr lang="en-US" sz="600" b="1" dirty="0"/>
              <a:t>Green</a:t>
            </a:r>
          </a:p>
          <a:p>
            <a:pPr marL="171450"/>
            <a:r>
              <a:rPr lang="en-US" sz="600" dirty="0"/>
              <a:t>R 149</a:t>
            </a:r>
          </a:p>
          <a:p>
            <a:pPr marL="171450"/>
            <a:r>
              <a:rPr lang="en-US" sz="600" dirty="0"/>
              <a:t>G 230</a:t>
            </a:r>
          </a:p>
          <a:p>
            <a:pPr marL="171450"/>
            <a:r>
              <a:rPr lang="en-US" sz="600" dirty="0"/>
              <a:t>B 22</a:t>
            </a:r>
          </a:p>
        </p:txBody>
      </p:sp>
      <p:sp>
        <p:nvSpPr>
          <p:cNvPr id="11" name="Rectangle 10"/>
          <p:cNvSpPr/>
          <p:nvPr userDrawn="1"/>
        </p:nvSpPr>
        <p:spPr>
          <a:xfrm>
            <a:off x="12496801" y="2468607"/>
            <a:ext cx="595070"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Capgemini Blue</a:t>
            </a:r>
            <a:r>
              <a:rPr lang="en-US" sz="600" dirty="0"/>
              <a:t> (-50%)</a:t>
            </a:r>
          </a:p>
          <a:p>
            <a:pPr marL="171450"/>
            <a:r>
              <a:rPr lang="en-US" sz="600" dirty="0"/>
              <a:t>R 128</a:t>
            </a:r>
          </a:p>
          <a:p>
            <a:pPr marL="171450"/>
            <a:r>
              <a:rPr lang="en-US" sz="600" dirty="0"/>
              <a:t>G 184</a:t>
            </a:r>
          </a:p>
          <a:p>
            <a:pPr marL="171450"/>
            <a:r>
              <a:rPr lang="en-US" sz="600" dirty="0"/>
              <a:t>B 214</a:t>
            </a:r>
          </a:p>
        </p:txBody>
      </p:sp>
      <p:sp>
        <p:nvSpPr>
          <p:cNvPr id="12" name="Rectangle 11"/>
          <p:cNvSpPr/>
          <p:nvPr userDrawn="1"/>
        </p:nvSpPr>
        <p:spPr>
          <a:xfrm>
            <a:off x="13091871" y="2468607"/>
            <a:ext cx="595070"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Vibrant</a:t>
            </a:r>
            <a:br>
              <a:rPr lang="en-US" sz="600" b="1" dirty="0"/>
            </a:br>
            <a:r>
              <a:rPr lang="en-US" sz="600" b="1" dirty="0"/>
              <a:t>Blue</a:t>
            </a:r>
            <a:r>
              <a:rPr lang="en-US" sz="600" dirty="0"/>
              <a:t> (-50%)</a:t>
            </a:r>
          </a:p>
          <a:p>
            <a:pPr marL="171450"/>
            <a:r>
              <a:rPr lang="en-US" sz="600" dirty="0"/>
              <a:t>R 136</a:t>
            </a:r>
          </a:p>
          <a:p>
            <a:pPr marL="171450"/>
            <a:r>
              <a:rPr lang="en-US" sz="600" dirty="0"/>
              <a:t>G 213</a:t>
            </a:r>
          </a:p>
          <a:p>
            <a:pPr marL="171450"/>
            <a:r>
              <a:rPr lang="en-US" sz="600" dirty="0"/>
              <a:t>B 237</a:t>
            </a:r>
          </a:p>
        </p:txBody>
      </p:sp>
      <p:sp>
        <p:nvSpPr>
          <p:cNvPr id="17" name="Rectangle 16"/>
          <p:cNvSpPr/>
          <p:nvPr userDrawn="1"/>
        </p:nvSpPr>
        <p:spPr>
          <a:xfrm>
            <a:off x="13686941" y="2468607"/>
            <a:ext cx="595070"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Purple</a:t>
            </a:r>
          </a:p>
          <a:p>
            <a:pPr marL="171450"/>
            <a:r>
              <a:rPr lang="en-US" sz="600" dirty="0"/>
              <a:t>R 109</a:t>
            </a:r>
          </a:p>
          <a:p>
            <a:pPr marL="171450"/>
            <a:r>
              <a:rPr lang="en-US" sz="600" dirty="0"/>
              <a:t>G 100</a:t>
            </a:r>
          </a:p>
          <a:p>
            <a:pPr marL="171450"/>
            <a:r>
              <a:rPr lang="en-US" sz="600" dirty="0"/>
              <a:t>B 204</a:t>
            </a:r>
          </a:p>
        </p:txBody>
      </p:sp>
      <p:sp>
        <p:nvSpPr>
          <p:cNvPr id="18" name="Rectangle 17"/>
          <p:cNvSpPr/>
          <p:nvPr userDrawn="1"/>
        </p:nvSpPr>
        <p:spPr>
          <a:xfrm>
            <a:off x="14282011" y="2468607"/>
            <a:ext cx="595070"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Orange</a:t>
            </a:r>
          </a:p>
          <a:p>
            <a:pPr marL="171450"/>
            <a:r>
              <a:rPr lang="en-US" sz="600" dirty="0"/>
              <a:t>R 255</a:t>
            </a:r>
          </a:p>
          <a:p>
            <a:pPr marL="171450"/>
            <a:r>
              <a:rPr lang="en-US" sz="600" dirty="0"/>
              <a:t>G 99</a:t>
            </a:r>
          </a:p>
          <a:p>
            <a:pPr marL="171450"/>
            <a:r>
              <a:rPr lang="en-US" sz="600" dirty="0"/>
              <a:t>B 39</a:t>
            </a:r>
          </a:p>
        </p:txBody>
      </p:sp>
      <p:sp>
        <p:nvSpPr>
          <p:cNvPr id="19" name="Rectangle 18"/>
          <p:cNvSpPr/>
          <p:nvPr userDrawn="1"/>
        </p:nvSpPr>
        <p:spPr>
          <a:xfrm>
            <a:off x="14877081" y="2468607"/>
            <a:ext cx="595070"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Green</a:t>
            </a:r>
          </a:p>
          <a:p>
            <a:pPr marL="171450"/>
            <a:r>
              <a:rPr lang="en-US" sz="600" dirty="0"/>
              <a:t>R 200</a:t>
            </a:r>
          </a:p>
          <a:p>
            <a:pPr marL="171450"/>
            <a:r>
              <a:rPr lang="en-US" sz="600" dirty="0"/>
              <a:t>G 255</a:t>
            </a:r>
          </a:p>
          <a:p>
            <a:pPr marL="171450"/>
            <a:r>
              <a:rPr lang="en-US" sz="600" dirty="0"/>
              <a:t>B 22</a:t>
            </a:r>
          </a:p>
        </p:txBody>
      </p:sp>
      <p:sp>
        <p:nvSpPr>
          <p:cNvPr id="20" name="Rectangle 19"/>
          <p:cNvSpPr/>
          <p:nvPr userDrawn="1"/>
        </p:nvSpPr>
        <p:spPr>
          <a:xfrm>
            <a:off x="13686941" y="3089930"/>
            <a:ext cx="595070"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Purple</a:t>
            </a:r>
          </a:p>
          <a:p>
            <a:pPr marL="171450"/>
            <a:r>
              <a:rPr lang="en-US" sz="600" dirty="0"/>
              <a:t>R 126</a:t>
            </a:r>
          </a:p>
          <a:p>
            <a:pPr marL="171450"/>
            <a:r>
              <a:rPr lang="en-US" sz="600" dirty="0"/>
              <a:t>G 57</a:t>
            </a:r>
          </a:p>
          <a:p>
            <a:pPr marL="171450"/>
            <a:r>
              <a:rPr lang="en-US" sz="600" dirty="0"/>
              <a:t>B 186</a:t>
            </a:r>
          </a:p>
        </p:txBody>
      </p:sp>
      <p:sp>
        <p:nvSpPr>
          <p:cNvPr id="21" name="Rectangle 20"/>
          <p:cNvSpPr/>
          <p:nvPr userDrawn="1"/>
        </p:nvSpPr>
        <p:spPr>
          <a:xfrm>
            <a:off x="14877081" y="3089930"/>
            <a:ext cx="595070"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Green</a:t>
            </a:r>
          </a:p>
          <a:p>
            <a:pPr marL="171450"/>
            <a:r>
              <a:rPr lang="en-US" sz="600" dirty="0"/>
              <a:t>R 0</a:t>
            </a:r>
          </a:p>
          <a:p>
            <a:pPr marL="171450"/>
            <a:r>
              <a:rPr lang="en-US" sz="600" dirty="0"/>
              <a:t>G 195</a:t>
            </a:r>
          </a:p>
          <a:p>
            <a:pPr marL="171450"/>
            <a:r>
              <a:rPr lang="en-US" sz="600" dirty="0"/>
              <a:t>B 123</a:t>
            </a:r>
          </a:p>
        </p:txBody>
      </p:sp>
      <p:sp>
        <p:nvSpPr>
          <p:cNvPr id="22" name="Rectangle 21"/>
          <p:cNvSpPr/>
          <p:nvPr userDrawn="1"/>
        </p:nvSpPr>
        <p:spPr>
          <a:xfrm>
            <a:off x="14877081" y="4948917"/>
            <a:ext cx="595070"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Green</a:t>
            </a:r>
          </a:p>
          <a:p>
            <a:pPr marL="171450"/>
            <a:r>
              <a:rPr lang="en-US" sz="600" dirty="0"/>
              <a:t>R 21</a:t>
            </a:r>
          </a:p>
          <a:p>
            <a:pPr marL="171450"/>
            <a:r>
              <a:rPr lang="en-US" sz="600" dirty="0"/>
              <a:t>G 99</a:t>
            </a:r>
          </a:p>
          <a:p>
            <a:pPr marL="171450"/>
            <a:r>
              <a:rPr lang="en-US" sz="600" dirty="0"/>
              <a:t>B 107</a:t>
            </a:r>
          </a:p>
        </p:txBody>
      </p:sp>
      <p:sp>
        <p:nvSpPr>
          <p:cNvPr id="23" name="Rectangle 22"/>
          <p:cNvSpPr/>
          <p:nvPr userDrawn="1"/>
        </p:nvSpPr>
        <p:spPr>
          <a:xfrm>
            <a:off x="14877081" y="4330085"/>
            <a:ext cx="595070"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Aqua</a:t>
            </a:r>
          </a:p>
          <a:p>
            <a:pPr marL="171450"/>
            <a:r>
              <a:rPr lang="en-US" sz="600" dirty="0"/>
              <a:t>R 15</a:t>
            </a:r>
          </a:p>
          <a:p>
            <a:pPr marL="171450"/>
            <a:r>
              <a:rPr lang="en-US" sz="600" dirty="0"/>
              <a:t>G 153</a:t>
            </a:r>
          </a:p>
          <a:p>
            <a:pPr marL="171450"/>
            <a:r>
              <a:rPr lang="en-US" sz="600" dirty="0"/>
              <a:t>B 156</a:t>
            </a:r>
          </a:p>
        </p:txBody>
      </p:sp>
      <p:sp>
        <p:nvSpPr>
          <p:cNvPr id="24" name="Rectangle 23"/>
          <p:cNvSpPr/>
          <p:nvPr userDrawn="1"/>
        </p:nvSpPr>
        <p:spPr>
          <a:xfrm>
            <a:off x="14877081" y="3711253"/>
            <a:ext cx="595070"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Aqua</a:t>
            </a:r>
          </a:p>
          <a:p>
            <a:pPr marL="171450"/>
            <a:r>
              <a:rPr lang="en-US" sz="600" dirty="0"/>
              <a:t>R 1</a:t>
            </a:r>
          </a:p>
          <a:p>
            <a:pPr marL="171450"/>
            <a:r>
              <a:rPr lang="en-US" sz="600" dirty="0"/>
              <a:t>G 209</a:t>
            </a:r>
          </a:p>
          <a:p>
            <a:pPr marL="171450"/>
            <a:r>
              <a:rPr lang="en-US" sz="600" dirty="0"/>
              <a:t>B 208</a:t>
            </a:r>
          </a:p>
        </p:txBody>
      </p:sp>
      <p:sp>
        <p:nvSpPr>
          <p:cNvPr id="25" name="Rectangle 24"/>
          <p:cNvSpPr/>
          <p:nvPr userDrawn="1"/>
        </p:nvSpPr>
        <p:spPr>
          <a:xfrm>
            <a:off x="14282011" y="3089930"/>
            <a:ext cx="595070"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Peach</a:t>
            </a:r>
          </a:p>
          <a:p>
            <a:pPr marL="171450"/>
            <a:r>
              <a:rPr lang="en-US" sz="600" dirty="0"/>
              <a:t>R 255</a:t>
            </a:r>
          </a:p>
          <a:p>
            <a:pPr marL="171450"/>
            <a:r>
              <a:rPr lang="en-US" sz="600" dirty="0"/>
              <a:t>G 126</a:t>
            </a:r>
          </a:p>
          <a:p>
            <a:pPr marL="171450"/>
            <a:r>
              <a:rPr lang="en-US" sz="600" dirty="0"/>
              <a:t>B 131</a:t>
            </a:r>
          </a:p>
        </p:txBody>
      </p:sp>
      <p:sp>
        <p:nvSpPr>
          <p:cNvPr id="26" name="Rectangle 25"/>
          <p:cNvSpPr/>
          <p:nvPr userDrawn="1"/>
        </p:nvSpPr>
        <p:spPr>
          <a:xfrm>
            <a:off x="14282011" y="3711253"/>
            <a:ext cx="595070"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Light</a:t>
            </a:r>
            <a:br>
              <a:rPr lang="en-US" sz="600" b="1" dirty="0"/>
            </a:br>
            <a:r>
              <a:rPr lang="en-US" sz="600" b="1" dirty="0"/>
              <a:t>Claret</a:t>
            </a:r>
          </a:p>
          <a:p>
            <a:pPr marL="171450"/>
            <a:r>
              <a:rPr lang="en-US" sz="600" dirty="0"/>
              <a:t>R 203</a:t>
            </a:r>
          </a:p>
          <a:p>
            <a:pPr marL="171450"/>
            <a:r>
              <a:rPr lang="en-US" sz="600" dirty="0"/>
              <a:t>G 41</a:t>
            </a:r>
          </a:p>
          <a:p>
            <a:pPr marL="171450"/>
            <a:r>
              <a:rPr lang="en-US" sz="600" dirty="0"/>
              <a:t>B 128</a:t>
            </a:r>
          </a:p>
        </p:txBody>
      </p:sp>
      <p:sp>
        <p:nvSpPr>
          <p:cNvPr id="27" name="Rectangle 26"/>
          <p:cNvSpPr/>
          <p:nvPr userDrawn="1"/>
        </p:nvSpPr>
        <p:spPr>
          <a:xfrm>
            <a:off x="14282011" y="4330085"/>
            <a:ext cx="595070"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Claret</a:t>
            </a:r>
          </a:p>
          <a:p>
            <a:pPr marL="171450"/>
            <a:r>
              <a:rPr lang="en-US" sz="600" dirty="0"/>
              <a:t>R 134</a:t>
            </a:r>
          </a:p>
          <a:p>
            <a:pPr marL="171450"/>
            <a:r>
              <a:rPr lang="en-US" sz="600" dirty="0"/>
              <a:t>G 8</a:t>
            </a:r>
          </a:p>
          <a:p>
            <a:pPr marL="171450"/>
            <a:r>
              <a:rPr lang="en-US" sz="600" dirty="0"/>
              <a:t>B 100</a:t>
            </a:r>
          </a:p>
        </p:txBody>
      </p:sp>
      <p:sp>
        <p:nvSpPr>
          <p:cNvPr id="28" name="Rectangle 27"/>
          <p:cNvSpPr/>
          <p:nvPr userDrawn="1"/>
        </p:nvSpPr>
        <p:spPr>
          <a:xfrm>
            <a:off x="12496801" y="1405970"/>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Primary</a:t>
            </a:r>
          </a:p>
        </p:txBody>
      </p:sp>
      <p:sp>
        <p:nvSpPr>
          <p:cNvPr id="29" name="Rectangle 28"/>
          <p:cNvSpPr/>
          <p:nvPr userDrawn="1"/>
        </p:nvSpPr>
        <p:spPr>
          <a:xfrm>
            <a:off x="12496801" y="2285400"/>
            <a:ext cx="843180"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Infographic</a:t>
            </a:r>
          </a:p>
        </p:txBody>
      </p:sp>
      <p:sp>
        <p:nvSpPr>
          <p:cNvPr id="30" name="Rectangle 29"/>
          <p:cNvSpPr/>
          <p:nvPr userDrawn="1"/>
        </p:nvSpPr>
        <p:spPr>
          <a:xfrm>
            <a:off x="13686941" y="1405970"/>
            <a:ext cx="75341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Secondary</a:t>
            </a:r>
          </a:p>
        </p:txBody>
      </p:sp>
      <p:sp>
        <p:nvSpPr>
          <p:cNvPr id="31" name="Rectangle 30"/>
          <p:cNvSpPr/>
          <p:nvPr userDrawn="1"/>
        </p:nvSpPr>
        <p:spPr>
          <a:xfrm>
            <a:off x="13686941" y="3711253"/>
            <a:ext cx="595070"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Purple</a:t>
            </a:r>
          </a:p>
          <a:p>
            <a:pPr marL="171450"/>
            <a:r>
              <a:rPr lang="en-US" sz="600" dirty="0"/>
              <a:t>R 71</a:t>
            </a:r>
          </a:p>
          <a:p>
            <a:pPr marL="171450"/>
            <a:r>
              <a:rPr lang="en-US" sz="600" dirty="0"/>
              <a:t>G 1</a:t>
            </a:r>
          </a:p>
          <a:p>
            <a:pPr marL="171450"/>
            <a:r>
              <a:rPr lang="en-US" sz="600" dirty="0"/>
              <a:t>B 167</a:t>
            </a:r>
          </a:p>
        </p:txBody>
      </p:sp>
    </p:spTree>
    <p:extLst>
      <p:ext uri="{BB962C8B-B14F-4D97-AF65-F5344CB8AC3E}">
        <p14:creationId xmlns:p14="http://schemas.microsoft.com/office/powerpoint/2010/main" val="1180921376"/>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 id="2147483707" r:id="rId12"/>
    <p:sldLayoutId id="2147483708" r:id="rId13"/>
    <p:sldLayoutId id="2147483709" r:id="rId14"/>
    <p:sldLayoutId id="2147483710" r:id="rId15"/>
    <p:sldLayoutId id="2147483711" r:id="rId16"/>
    <p:sldLayoutId id="2147483712" r:id="rId17"/>
    <p:sldLayoutId id="2147483713" r:id="rId18"/>
  </p:sldLayoutIdLst>
  <p:txStyles>
    <p:titleStyle>
      <a:lvl1pPr algn="l" defTabSz="914400" rtl="0" eaLnBrk="1" latinLnBrk="0" hangingPunct="1">
        <a:lnSpc>
          <a:spcPct val="90000"/>
        </a:lnSpc>
        <a:spcBef>
          <a:spcPct val="0"/>
        </a:spcBef>
        <a:buNone/>
        <a:defRPr sz="2600" kern="1200">
          <a:solidFill>
            <a:schemeClr val="tx2"/>
          </a:solidFill>
          <a:latin typeface="+mj-lt"/>
          <a:ea typeface="+mj-ea"/>
          <a:cs typeface="+mj-cs"/>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1775" indent="-228600" algn="l" defTabSz="914400" rtl="0" eaLnBrk="1" latinLnBrk="0" hangingPunct="1">
        <a:lnSpc>
          <a:spcPts val="18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63550" indent="-231775"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82625" indent="-219075" algn="l" defTabSz="914400" rtl="0" eaLnBrk="1" latinLnBrk="0" hangingPunct="1">
        <a:lnSpc>
          <a:spcPts val="14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p15:clr>
            <a:srgbClr val="F26B43"/>
          </p15:clr>
        </p15:guide>
        <p15:guide id="2" pos="257">
          <p15:clr>
            <a:srgbClr val="F26B43"/>
          </p15:clr>
        </p15:guide>
        <p15:guide id="3" pos="7423">
          <p15:clr>
            <a:srgbClr val="F26B43"/>
          </p15:clr>
        </p15:guide>
        <p15:guide id="4" orient="horz" pos="406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Placeholder 1">
            <a:extLst>
              <a:ext uri="{FF2B5EF4-FFF2-40B4-BE49-F238E27FC236}">
                <a16:creationId xmlns:a16="http://schemas.microsoft.com/office/drawing/2014/main" id="{366C6B93-5A4F-43B7-84C4-C42EC870AB53}"/>
              </a:ext>
            </a:extLst>
          </p:cNvPr>
          <p:cNvSpPr>
            <a:spLocks noGrp="1"/>
          </p:cNvSpPr>
          <p:nvPr>
            <p:ph type="title"/>
          </p:nvPr>
        </p:nvSpPr>
        <p:spPr>
          <a:xfrm>
            <a:off x="413068" y="418452"/>
            <a:ext cx="11083532" cy="859536"/>
          </a:xfrm>
          <a:prstGeom prst="rect">
            <a:avLst/>
          </a:prstGeom>
        </p:spPr>
        <p:txBody>
          <a:bodyPr vert="horz" lIns="0" tIns="0" rIns="0" bIns="0" rtlCol="0" anchor="t">
            <a:normAutofit/>
          </a:bodyPr>
          <a:lstStyle/>
          <a:p>
            <a:pPr lvl="0">
              <a:lnSpc>
                <a:spcPts val="3000"/>
              </a:lnSpc>
            </a:pPr>
            <a:r>
              <a:rPr lang="en-US" dirty="0"/>
              <a:t>Click to edit Master title style</a:t>
            </a:r>
            <a:endParaRPr lang="pt-PT" dirty="0"/>
          </a:p>
        </p:txBody>
      </p:sp>
      <p:sp>
        <p:nvSpPr>
          <p:cNvPr id="9" name="Text Placeholder 2">
            <a:extLst>
              <a:ext uri="{FF2B5EF4-FFF2-40B4-BE49-F238E27FC236}">
                <a16:creationId xmlns:a16="http://schemas.microsoft.com/office/drawing/2014/main" id="{AF310831-D03E-404B-934F-73B268225B7E}"/>
              </a:ext>
            </a:extLst>
          </p:cNvPr>
          <p:cNvSpPr>
            <a:spLocks noGrp="1"/>
          </p:cNvSpPr>
          <p:nvPr>
            <p:ph type="body" idx="1"/>
          </p:nvPr>
        </p:nvSpPr>
        <p:spPr>
          <a:xfrm>
            <a:off x="413067" y="1412875"/>
            <a:ext cx="11370945" cy="4351337"/>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pic>
        <p:nvPicPr>
          <p:cNvPr id="5"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6">
            <a:extLst>
              <a:ext uri="{96DAC541-7B7A-43D3-8B79-37D633B846F1}">
                <asvg:svgBlip xmlns="" xmlns:asvg="http://schemas.microsoft.com/office/drawing/2016/SVG/main" r:embed="rId7"/>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3806658548"/>
      </p:ext>
    </p:extLst>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18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8600"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ts val="14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p15:clr>
            <a:srgbClr val="F26B43"/>
          </p15:clr>
        </p15:guide>
        <p15:guide id="3" pos="7423">
          <p15:clr>
            <a:srgbClr val="F26B43"/>
          </p15:clr>
        </p15:guide>
        <p15:guide id="4" pos="257">
          <p15:clr>
            <a:srgbClr val="F26B43"/>
          </p15:clr>
        </p15:guide>
        <p15:guide id="5" orient="horz" pos="4065">
          <p15:clr>
            <a:srgbClr val="F26B43"/>
          </p15:clr>
        </p15:guide>
        <p15:guide id="6" orient="horz" pos="799">
          <p15:clr>
            <a:srgbClr val="F26B43"/>
          </p15:clr>
        </p15:guide>
        <p15:guide id="7" orient="horz" pos="890">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2EB016D-CF9A-4584-982E-40465F70132F}"/>
              </a:ext>
            </a:extLst>
          </p:cNvPr>
          <p:cNvSpPr>
            <a:spLocks noGrp="1"/>
          </p:cNvSpPr>
          <p:nvPr>
            <p:ph type="title"/>
          </p:nvPr>
        </p:nvSpPr>
        <p:spPr>
          <a:xfrm>
            <a:off x="407988" y="404813"/>
            <a:ext cx="11016604" cy="863601"/>
          </a:xfrm>
          <a:prstGeom prst="rect">
            <a:avLst/>
          </a:prstGeom>
        </p:spPr>
        <p:txBody>
          <a:bodyPr vert="horz" lIns="0" tIns="0" rIns="0" bIns="0" rtlCol="0" anchor="t">
            <a:normAutofit/>
          </a:bodyPr>
          <a:lstStyle/>
          <a:p>
            <a:pPr lvl="0">
              <a:lnSpc>
                <a:spcPts val="3000"/>
              </a:lnSpc>
            </a:pPr>
            <a:r>
              <a:rPr lang="en-US" dirty="0"/>
              <a:t>Click to edit Master title style</a:t>
            </a:r>
            <a:endParaRPr lang="pt-PT" dirty="0"/>
          </a:p>
        </p:txBody>
      </p:sp>
      <p:pic>
        <p:nvPicPr>
          <p:cNvPr id="9"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26">
            <a:extLst>
              <a:ext uri="{96DAC541-7B7A-43D3-8B79-37D633B846F1}">
                <asvg:svgBlip xmlns="" xmlns:asvg="http://schemas.microsoft.com/office/drawing/2016/SVG/main" r:embed="rId27"/>
              </a:ext>
            </a:extLst>
          </a:blip>
          <a:srcRect l="81836" t="-4713" b="16530"/>
          <a:stretch/>
        </p:blipFill>
        <p:spPr>
          <a:xfrm>
            <a:off x="11547793" y="188640"/>
            <a:ext cx="424356" cy="459624"/>
          </a:xfrm>
          <a:prstGeom prst="rect">
            <a:avLst/>
          </a:prstGeom>
        </p:spPr>
      </p:pic>
      <p:sp>
        <p:nvSpPr>
          <p:cNvPr id="13" name="Text Placeholder 2">
            <a:extLst>
              <a:ext uri="{FF2B5EF4-FFF2-40B4-BE49-F238E27FC236}">
                <a16:creationId xmlns:a16="http://schemas.microsoft.com/office/drawing/2014/main" id="{AF310831-D03E-404B-934F-73B268225B7E}"/>
              </a:ext>
            </a:extLst>
          </p:cNvPr>
          <p:cNvSpPr>
            <a:spLocks noGrp="1"/>
          </p:cNvSpPr>
          <p:nvPr>
            <p:ph type="body" idx="1"/>
          </p:nvPr>
        </p:nvSpPr>
        <p:spPr>
          <a:xfrm>
            <a:off x="413067" y="1412875"/>
            <a:ext cx="11370945"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5" name="Rectangle 4"/>
          <p:cNvSpPr/>
          <p:nvPr userDrawn="1"/>
        </p:nvSpPr>
        <p:spPr>
          <a:xfrm>
            <a:off x="12496801" y="1590548"/>
            <a:ext cx="595070"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Capgemini Blue</a:t>
            </a:r>
          </a:p>
          <a:p>
            <a:pPr marL="171450"/>
            <a:r>
              <a:rPr lang="en-US" sz="600" dirty="0"/>
              <a:t>R 0</a:t>
            </a:r>
          </a:p>
          <a:p>
            <a:pPr marL="171450"/>
            <a:r>
              <a:rPr lang="en-US" sz="600" dirty="0"/>
              <a:t>G 112</a:t>
            </a:r>
          </a:p>
          <a:p>
            <a:pPr marL="171450"/>
            <a:r>
              <a:rPr lang="en-US" sz="600" dirty="0"/>
              <a:t>B 173</a:t>
            </a:r>
          </a:p>
        </p:txBody>
      </p:sp>
      <p:sp>
        <p:nvSpPr>
          <p:cNvPr id="6" name="Rectangle 5"/>
          <p:cNvSpPr/>
          <p:nvPr userDrawn="1"/>
        </p:nvSpPr>
        <p:spPr>
          <a:xfrm>
            <a:off x="13091871" y="1590548"/>
            <a:ext cx="595070"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Vibrant</a:t>
            </a:r>
            <a:br>
              <a:rPr lang="en-US" sz="600" b="1" dirty="0"/>
            </a:br>
            <a:r>
              <a:rPr lang="en-US" sz="600" b="1" dirty="0"/>
              <a:t>Blue</a:t>
            </a:r>
          </a:p>
          <a:p>
            <a:pPr marL="171450"/>
            <a:r>
              <a:rPr lang="en-US" sz="600" dirty="0"/>
              <a:t>R 18</a:t>
            </a:r>
          </a:p>
          <a:p>
            <a:pPr marL="171450"/>
            <a:r>
              <a:rPr lang="en-US" sz="600" dirty="0"/>
              <a:t>G 171</a:t>
            </a:r>
          </a:p>
          <a:p>
            <a:pPr marL="171450"/>
            <a:r>
              <a:rPr lang="en-US" sz="600" dirty="0"/>
              <a:t>B 219</a:t>
            </a:r>
          </a:p>
        </p:txBody>
      </p:sp>
      <p:sp>
        <p:nvSpPr>
          <p:cNvPr id="7" name="Rectangle 6"/>
          <p:cNvSpPr/>
          <p:nvPr userDrawn="1"/>
        </p:nvSpPr>
        <p:spPr>
          <a:xfrm>
            <a:off x="13686941" y="1590548"/>
            <a:ext cx="595070"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Deep</a:t>
            </a:r>
            <a:br>
              <a:rPr lang="en-US" sz="600" b="1" dirty="0"/>
            </a:br>
            <a:r>
              <a:rPr lang="en-US" sz="600" b="1" dirty="0"/>
              <a:t>Purple</a:t>
            </a:r>
          </a:p>
          <a:p>
            <a:pPr marL="171450"/>
            <a:r>
              <a:rPr lang="en-US" sz="600" dirty="0"/>
              <a:t>R 43</a:t>
            </a:r>
          </a:p>
          <a:p>
            <a:pPr marL="171450"/>
            <a:r>
              <a:rPr lang="en-US" sz="600" dirty="0"/>
              <a:t>G 10</a:t>
            </a:r>
          </a:p>
          <a:p>
            <a:pPr marL="171450"/>
            <a:r>
              <a:rPr lang="en-US" sz="600" dirty="0"/>
              <a:t>B 61</a:t>
            </a:r>
          </a:p>
        </p:txBody>
      </p:sp>
      <p:sp>
        <p:nvSpPr>
          <p:cNvPr id="8" name="Rectangle 7"/>
          <p:cNvSpPr/>
          <p:nvPr userDrawn="1"/>
        </p:nvSpPr>
        <p:spPr>
          <a:xfrm>
            <a:off x="14282011" y="1590548"/>
            <a:ext cx="595070"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Tech</a:t>
            </a:r>
            <a:br>
              <a:rPr lang="en-US" sz="600" b="1" dirty="0"/>
            </a:br>
            <a:r>
              <a:rPr lang="en-US" sz="600" b="1" dirty="0"/>
              <a:t>Red</a:t>
            </a:r>
          </a:p>
          <a:p>
            <a:pPr marL="171450"/>
            <a:r>
              <a:rPr lang="en-US" sz="600" dirty="0"/>
              <a:t>R 255</a:t>
            </a:r>
          </a:p>
          <a:p>
            <a:pPr marL="171450"/>
            <a:r>
              <a:rPr lang="en-US" sz="600" dirty="0"/>
              <a:t>G 48</a:t>
            </a:r>
          </a:p>
          <a:p>
            <a:pPr marL="171450"/>
            <a:r>
              <a:rPr lang="en-US" sz="600" dirty="0"/>
              <a:t>B 76</a:t>
            </a:r>
          </a:p>
        </p:txBody>
      </p:sp>
      <p:sp>
        <p:nvSpPr>
          <p:cNvPr id="10" name="Rectangle 9"/>
          <p:cNvSpPr/>
          <p:nvPr userDrawn="1"/>
        </p:nvSpPr>
        <p:spPr>
          <a:xfrm>
            <a:off x="14877081" y="1590548"/>
            <a:ext cx="595070"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Zest</a:t>
            </a:r>
            <a:br>
              <a:rPr lang="en-US" sz="600" b="1" dirty="0"/>
            </a:br>
            <a:r>
              <a:rPr lang="en-US" sz="600" b="1" dirty="0"/>
              <a:t>Green</a:t>
            </a:r>
          </a:p>
          <a:p>
            <a:pPr marL="171450"/>
            <a:r>
              <a:rPr lang="en-US" sz="600" dirty="0"/>
              <a:t>R 149</a:t>
            </a:r>
          </a:p>
          <a:p>
            <a:pPr marL="171450"/>
            <a:r>
              <a:rPr lang="en-US" sz="600" dirty="0"/>
              <a:t>G 230</a:t>
            </a:r>
          </a:p>
          <a:p>
            <a:pPr marL="171450"/>
            <a:r>
              <a:rPr lang="en-US" sz="600" dirty="0"/>
              <a:t>B 22</a:t>
            </a:r>
          </a:p>
        </p:txBody>
      </p:sp>
      <p:sp>
        <p:nvSpPr>
          <p:cNvPr id="11" name="Rectangle 10"/>
          <p:cNvSpPr/>
          <p:nvPr userDrawn="1"/>
        </p:nvSpPr>
        <p:spPr>
          <a:xfrm>
            <a:off x="12496801" y="2468607"/>
            <a:ext cx="595070"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Capgemini Blue</a:t>
            </a:r>
            <a:r>
              <a:rPr lang="en-US" sz="600" dirty="0"/>
              <a:t> (-50%)</a:t>
            </a:r>
          </a:p>
          <a:p>
            <a:pPr marL="171450"/>
            <a:r>
              <a:rPr lang="en-US" sz="600" dirty="0"/>
              <a:t>R 128</a:t>
            </a:r>
          </a:p>
          <a:p>
            <a:pPr marL="171450"/>
            <a:r>
              <a:rPr lang="en-US" sz="600" dirty="0"/>
              <a:t>G 184</a:t>
            </a:r>
          </a:p>
          <a:p>
            <a:pPr marL="171450"/>
            <a:r>
              <a:rPr lang="en-US" sz="600" dirty="0"/>
              <a:t>B 214</a:t>
            </a:r>
          </a:p>
        </p:txBody>
      </p:sp>
      <p:sp>
        <p:nvSpPr>
          <p:cNvPr id="12" name="Rectangle 11"/>
          <p:cNvSpPr/>
          <p:nvPr userDrawn="1"/>
        </p:nvSpPr>
        <p:spPr>
          <a:xfrm>
            <a:off x="13091871" y="2468607"/>
            <a:ext cx="595070"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Vibrant</a:t>
            </a:r>
            <a:br>
              <a:rPr lang="en-US" sz="600" b="1" dirty="0"/>
            </a:br>
            <a:r>
              <a:rPr lang="en-US" sz="600" b="1" dirty="0"/>
              <a:t>Blue</a:t>
            </a:r>
            <a:r>
              <a:rPr lang="en-US" sz="600" dirty="0"/>
              <a:t> (-50%)</a:t>
            </a:r>
          </a:p>
          <a:p>
            <a:pPr marL="171450"/>
            <a:r>
              <a:rPr lang="en-US" sz="600" dirty="0"/>
              <a:t>R 136</a:t>
            </a:r>
          </a:p>
          <a:p>
            <a:pPr marL="171450"/>
            <a:r>
              <a:rPr lang="en-US" sz="600" dirty="0"/>
              <a:t>G 213</a:t>
            </a:r>
          </a:p>
          <a:p>
            <a:pPr marL="171450"/>
            <a:r>
              <a:rPr lang="en-US" sz="600" dirty="0"/>
              <a:t>B 237</a:t>
            </a:r>
          </a:p>
        </p:txBody>
      </p:sp>
      <p:sp>
        <p:nvSpPr>
          <p:cNvPr id="14" name="Rectangle 13"/>
          <p:cNvSpPr/>
          <p:nvPr userDrawn="1"/>
        </p:nvSpPr>
        <p:spPr>
          <a:xfrm>
            <a:off x="13686941" y="2468607"/>
            <a:ext cx="595070"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Purple</a:t>
            </a:r>
          </a:p>
          <a:p>
            <a:pPr marL="171450"/>
            <a:r>
              <a:rPr lang="en-US" sz="600" dirty="0"/>
              <a:t>R 109</a:t>
            </a:r>
          </a:p>
          <a:p>
            <a:pPr marL="171450"/>
            <a:r>
              <a:rPr lang="en-US" sz="600" dirty="0"/>
              <a:t>G 100</a:t>
            </a:r>
          </a:p>
          <a:p>
            <a:pPr marL="171450"/>
            <a:r>
              <a:rPr lang="en-US" sz="600" dirty="0"/>
              <a:t>B 204</a:t>
            </a:r>
          </a:p>
        </p:txBody>
      </p:sp>
      <p:sp>
        <p:nvSpPr>
          <p:cNvPr id="15" name="Rectangle 14"/>
          <p:cNvSpPr/>
          <p:nvPr userDrawn="1"/>
        </p:nvSpPr>
        <p:spPr>
          <a:xfrm>
            <a:off x="14282011" y="2468607"/>
            <a:ext cx="595070"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Orange</a:t>
            </a:r>
          </a:p>
          <a:p>
            <a:pPr marL="171450"/>
            <a:r>
              <a:rPr lang="en-US" sz="600" dirty="0"/>
              <a:t>R 255</a:t>
            </a:r>
          </a:p>
          <a:p>
            <a:pPr marL="171450"/>
            <a:r>
              <a:rPr lang="en-US" sz="600" dirty="0"/>
              <a:t>G 99</a:t>
            </a:r>
          </a:p>
          <a:p>
            <a:pPr marL="171450"/>
            <a:r>
              <a:rPr lang="en-US" sz="600" dirty="0"/>
              <a:t>B 39</a:t>
            </a:r>
          </a:p>
        </p:txBody>
      </p:sp>
      <p:sp>
        <p:nvSpPr>
          <p:cNvPr id="16" name="Rectangle 15"/>
          <p:cNvSpPr/>
          <p:nvPr userDrawn="1"/>
        </p:nvSpPr>
        <p:spPr>
          <a:xfrm>
            <a:off x="14877081" y="2468607"/>
            <a:ext cx="595070"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Green</a:t>
            </a:r>
          </a:p>
          <a:p>
            <a:pPr marL="171450"/>
            <a:r>
              <a:rPr lang="en-US" sz="600" dirty="0"/>
              <a:t>R 200</a:t>
            </a:r>
          </a:p>
          <a:p>
            <a:pPr marL="171450"/>
            <a:r>
              <a:rPr lang="en-US" sz="600" dirty="0"/>
              <a:t>G 255</a:t>
            </a:r>
          </a:p>
          <a:p>
            <a:pPr marL="171450"/>
            <a:r>
              <a:rPr lang="en-US" sz="600" dirty="0"/>
              <a:t>B 22</a:t>
            </a:r>
          </a:p>
        </p:txBody>
      </p:sp>
      <p:sp>
        <p:nvSpPr>
          <p:cNvPr id="17" name="Rectangle 16"/>
          <p:cNvSpPr/>
          <p:nvPr userDrawn="1"/>
        </p:nvSpPr>
        <p:spPr>
          <a:xfrm>
            <a:off x="13686941" y="3089930"/>
            <a:ext cx="595070"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Purple</a:t>
            </a:r>
          </a:p>
          <a:p>
            <a:pPr marL="171450"/>
            <a:r>
              <a:rPr lang="en-US" sz="600" dirty="0"/>
              <a:t>R 126</a:t>
            </a:r>
          </a:p>
          <a:p>
            <a:pPr marL="171450"/>
            <a:r>
              <a:rPr lang="en-US" sz="600" dirty="0"/>
              <a:t>G 57</a:t>
            </a:r>
          </a:p>
          <a:p>
            <a:pPr marL="171450"/>
            <a:r>
              <a:rPr lang="en-US" sz="600" dirty="0"/>
              <a:t>B 186</a:t>
            </a:r>
          </a:p>
        </p:txBody>
      </p:sp>
      <p:sp>
        <p:nvSpPr>
          <p:cNvPr id="18" name="Rectangle 17"/>
          <p:cNvSpPr/>
          <p:nvPr userDrawn="1"/>
        </p:nvSpPr>
        <p:spPr>
          <a:xfrm>
            <a:off x="14877081" y="3089930"/>
            <a:ext cx="595070"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Green</a:t>
            </a:r>
          </a:p>
          <a:p>
            <a:pPr marL="171450"/>
            <a:r>
              <a:rPr lang="en-US" sz="600" dirty="0"/>
              <a:t>R 0</a:t>
            </a:r>
          </a:p>
          <a:p>
            <a:pPr marL="171450"/>
            <a:r>
              <a:rPr lang="en-US" sz="600" dirty="0"/>
              <a:t>G 195</a:t>
            </a:r>
          </a:p>
          <a:p>
            <a:pPr marL="171450"/>
            <a:r>
              <a:rPr lang="en-US" sz="600" dirty="0"/>
              <a:t>B 123</a:t>
            </a:r>
          </a:p>
        </p:txBody>
      </p:sp>
      <p:sp>
        <p:nvSpPr>
          <p:cNvPr id="19" name="Rectangle 18"/>
          <p:cNvSpPr/>
          <p:nvPr userDrawn="1"/>
        </p:nvSpPr>
        <p:spPr>
          <a:xfrm>
            <a:off x="14877081" y="4948917"/>
            <a:ext cx="595070"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Green</a:t>
            </a:r>
          </a:p>
          <a:p>
            <a:pPr marL="171450"/>
            <a:r>
              <a:rPr lang="en-US" sz="600" dirty="0"/>
              <a:t>R 21</a:t>
            </a:r>
          </a:p>
          <a:p>
            <a:pPr marL="171450"/>
            <a:r>
              <a:rPr lang="en-US" sz="600" dirty="0"/>
              <a:t>G 99</a:t>
            </a:r>
          </a:p>
          <a:p>
            <a:pPr marL="171450"/>
            <a:r>
              <a:rPr lang="en-US" sz="600" dirty="0"/>
              <a:t>B 107</a:t>
            </a:r>
          </a:p>
        </p:txBody>
      </p:sp>
      <p:sp>
        <p:nvSpPr>
          <p:cNvPr id="20" name="Rectangle 19"/>
          <p:cNvSpPr/>
          <p:nvPr userDrawn="1"/>
        </p:nvSpPr>
        <p:spPr>
          <a:xfrm>
            <a:off x="14877081" y="4330085"/>
            <a:ext cx="595070"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Aqua</a:t>
            </a:r>
          </a:p>
          <a:p>
            <a:pPr marL="171450"/>
            <a:r>
              <a:rPr lang="en-US" sz="600" dirty="0"/>
              <a:t>R 15</a:t>
            </a:r>
          </a:p>
          <a:p>
            <a:pPr marL="171450"/>
            <a:r>
              <a:rPr lang="en-US" sz="600" dirty="0"/>
              <a:t>G 153</a:t>
            </a:r>
          </a:p>
          <a:p>
            <a:pPr marL="171450"/>
            <a:r>
              <a:rPr lang="en-US" sz="600" dirty="0"/>
              <a:t>B 156</a:t>
            </a:r>
          </a:p>
        </p:txBody>
      </p:sp>
      <p:sp>
        <p:nvSpPr>
          <p:cNvPr id="21" name="Rectangle 20"/>
          <p:cNvSpPr/>
          <p:nvPr userDrawn="1"/>
        </p:nvSpPr>
        <p:spPr>
          <a:xfrm>
            <a:off x="14877081" y="3711253"/>
            <a:ext cx="595070"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Aqua</a:t>
            </a:r>
          </a:p>
          <a:p>
            <a:pPr marL="171450"/>
            <a:r>
              <a:rPr lang="en-US" sz="600" dirty="0"/>
              <a:t>R 1</a:t>
            </a:r>
          </a:p>
          <a:p>
            <a:pPr marL="171450"/>
            <a:r>
              <a:rPr lang="en-US" sz="600" dirty="0"/>
              <a:t>G 209</a:t>
            </a:r>
          </a:p>
          <a:p>
            <a:pPr marL="171450"/>
            <a:r>
              <a:rPr lang="en-US" sz="600" dirty="0"/>
              <a:t>B 208</a:t>
            </a:r>
          </a:p>
        </p:txBody>
      </p:sp>
      <p:sp>
        <p:nvSpPr>
          <p:cNvPr id="22" name="Rectangle 21"/>
          <p:cNvSpPr/>
          <p:nvPr userDrawn="1"/>
        </p:nvSpPr>
        <p:spPr>
          <a:xfrm>
            <a:off x="14282011" y="3089930"/>
            <a:ext cx="595070"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Peach</a:t>
            </a:r>
          </a:p>
          <a:p>
            <a:pPr marL="171450"/>
            <a:r>
              <a:rPr lang="en-US" sz="600" dirty="0"/>
              <a:t>R 255</a:t>
            </a:r>
          </a:p>
          <a:p>
            <a:pPr marL="171450"/>
            <a:r>
              <a:rPr lang="en-US" sz="600" dirty="0"/>
              <a:t>G 126</a:t>
            </a:r>
          </a:p>
          <a:p>
            <a:pPr marL="171450"/>
            <a:r>
              <a:rPr lang="en-US" sz="600" dirty="0"/>
              <a:t>B 131</a:t>
            </a:r>
          </a:p>
        </p:txBody>
      </p:sp>
      <p:sp>
        <p:nvSpPr>
          <p:cNvPr id="23" name="Rectangle 22"/>
          <p:cNvSpPr/>
          <p:nvPr userDrawn="1"/>
        </p:nvSpPr>
        <p:spPr>
          <a:xfrm>
            <a:off x="14282011" y="3711253"/>
            <a:ext cx="595070"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Light</a:t>
            </a:r>
            <a:br>
              <a:rPr lang="en-US" sz="600" b="1" dirty="0"/>
            </a:br>
            <a:r>
              <a:rPr lang="en-US" sz="600" b="1" dirty="0"/>
              <a:t>Claret</a:t>
            </a:r>
          </a:p>
          <a:p>
            <a:pPr marL="171450"/>
            <a:r>
              <a:rPr lang="en-US" sz="600" dirty="0"/>
              <a:t>R 203</a:t>
            </a:r>
          </a:p>
          <a:p>
            <a:pPr marL="171450"/>
            <a:r>
              <a:rPr lang="en-US" sz="600" dirty="0"/>
              <a:t>G 41</a:t>
            </a:r>
          </a:p>
          <a:p>
            <a:pPr marL="171450"/>
            <a:r>
              <a:rPr lang="en-US" sz="600" dirty="0"/>
              <a:t>B 128</a:t>
            </a:r>
          </a:p>
        </p:txBody>
      </p:sp>
      <p:sp>
        <p:nvSpPr>
          <p:cNvPr id="24" name="Rectangle 23"/>
          <p:cNvSpPr/>
          <p:nvPr userDrawn="1"/>
        </p:nvSpPr>
        <p:spPr>
          <a:xfrm>
            <a:off x="14282011" y="4330085"/>
            <a:ext cx="595070"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Claret</a:t>
            </a:r>
          </a:p>
          <a:p>
            <a:pPr marL="171450"/>
            <a:r>
              <a:rPr lang="en-US" sz="600" dirty="0"/>
              <a:t>R 134</a:t>
            </a:r>
          </a:p>
          <a:p>
            <a:pPr marL="171450"/>
            <a:r>
              <a:rPr lang="en-US" sz="600" dirty="0"/>
              <a:t>G 8</a:t>
            </a:r>
          </a:p>
          <a:p>
            <a:pPr marL="171450"/>
            <a:r>
              <a:rPr lang="en-US" sz="600" dirty="0"/>
              <a:t>B 100</a:t>
            </a:r>
          </a:p>
        </p:txBody>
      </p:sp>
      <p:sp>
        <p:nvSpPr>
          <p:cNvPr id="25" name="Rectangle 24"/>
          <p:cNvSpPr/>
          <p:nvPr userDrawn="1"/>
        </p:nvSpPr>
        <p:spPr>
          <a:xfrm>
            <a:off x="12496801" y="1405970"/>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Primary</a:t>
            </a:r>
          </a:p>
        </p:txBody>
      </p:sp>
      <p:sp>
        <p:nvSpPr>
          <p:cNvPr id="26" name="Rectangle 25"/>
          <p:cNvSpPr/>
          <p:nvPr userDrawn="1"/>
        </p:nvSpPr>
        <p:spPr>
          <a:xfrm>
            <a:off x="12496801" y="2285400"/>
            <a:ext cx="843180"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Infographic</a:t>
            </a:r>
          </a:p>
        </p:txBody>
      </p:sp>
      <p:sp>
        <p:nvSpPr>
          <p:cNvPr id="27" name="Rectangle 26"/>
          <p:cNvSpPr/>
          <p:nvPr userDrawn="1"/>
        </p:nvSpPr>
        <p:spPr>
          <a:xfrm>
            <a:off x="13686941" y="1405970"/>
            <a:ext cx="75341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Secondary</a:t>
            </a:r>
          </a:p>
        </p:txBody>
      </p:sp>
      <p:sp>
        <p:nvSpPr>
          <p:cNvPr id="28" name="Rectangle 27"/>
          <p:cNvSpPr/>
          <p:nvPr userDrawn="1"/>
        </p:nvSpPr>
        <p:spPr>
          <a:xfrm>
            <a:off x="13686941" y="3711253"/>
            <a:ext cx="595070"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Purple</a:t>
            </a:r>
          </a:p>
          <a:p>
            <a:pPr marL="171450"/>
            <a:r>
              <a:rPr lang="en-US" sz="600" dirty="0"/>
              <a:t>R 71</a:t>
            </a:r>
          </a:p>
          <a:p>
            <a:pPr marL="171450"/>
            <a:r>
              <a:rPr lang="en-US" sz="600" dirty="0"/>
              <a:t>G 1</a:t>
            </a:r>
          </a:p>
          <a:p>
            <a:pPr marL="171450"/>
            <a:r>
              <a:rPr lang="en-US" sz="600" dirty="0"/>
              <a:t>B 167</a:t>
            </a:r>
          </a:p>
        </p:txBody>
      </p:sp>
    </p:spTree>
    <p:extLst>
      <p:ext uri="{BB962C8B-B14F-4D97-AF65-F5344CB8AC3E}">
        <p14:creationId xmlns:p14="http://schemas.microsoft.com/office/powerpoint/2010/main" val="790189087"/>
      </p:ext>
    </p:extLst>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 id="2147483726" r:id="rId12"/>
    <p:sldLayoutId id="2147483727" r:id="rId13"/>
    <p:sldLayoutId id="2147483728" r:id="rId14"/>
    <p:sldLayoutId id="2147483729" r:id="rId15"/>
    <p:sldLayoutId id="2147483730" r:id="rId16"/>
    <p:sldLayoutId id="2147483731" r:id="rId17"/>
    <p:sldLayoutId id="2147483732" r:id="rId18"/>
    <p:sldLayoutId id="2147483733" r:id="rId19"/>
    <p:sldLayoutId id="2147483734" r:id="rId20"/>
    <p:sldLayoutId id="2147483735" r:id="rId21"/>
    <p:sldLayoutId id="2147483736" r:id="rId22"/>
    <p:sldLayoutId id="2147483737" r:id="rId23"/>
    <p:sldLayoutId id="2147483738" r:id="rId24"/>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55">
          <p15:clr>
            <a:srgbClr val="F26B43"/>
          </p15:clr>
        </p15:guide>
        <p15:guide id="2" pos="7423">
          <p15:clr>
            <a:srgbClr val="F26B43"/>
          </p15:clr>
        </p15:guide>
        <p15:guide id="3" pos="257">
          <p15:clr>
            <a:srgbClr val="F26B43"/>
          </p15:clr>
        </p15:guide>
        <p15:guide id="4" orient="horz" pos="406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0.xml.rels><?xml version="1.0" encoding="UTF-8" standalone="yes"?>
<Relationships xmlns="http://schemas.openxmlformats.org/package/2006/relationships"><Relationship Id="rId3" Type="http://schemas.openxmlformats.org/officeDocument/2006/relationships/image" Target="../media/image36.jpeg"/><Relationship Id="rId7" Type="http://schemas.openxmlformats.org/officeDocument/2006/relationships/image" Target="../media/image51.svg"/><Relationship Id="rId2" Type="http://schemas.openxmlformats.org/officeDocument/2006/relationships/image" Target="../media/image35.png"/><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image" Target="../media/image4.sv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53.xml"/></Relationships>
</file>

<file path=ppt/slides/_rels/slide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53.xml"/></Relationships>
</file>

<file path=ppt/slides/_rels/slide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5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AD554CFA-E73E-4994-8198-448F6C7B44D8}"/>
              </a:ext>
            </a:extLst>
          </p:cNvPr>
          <p:cNvSpPr>
            <a:spLocks noGrp="1"/>
          </p:cNvSpPr>
          <p:nvPr>
            <p:ph type="body" sz="quarter" idx="11"/>
          </p:nvPr>
        </p:nvSpPr>
        <p:spPr/>
        <p:txBody>
          <a:bodyPr>
            <a:normAutofit fontScale="92500"/>
          </a:bodyPr>
          <a:lstStyle/>
          <a:p>
            <a:r>
              <a:rPr lang="en-US" dirty="0"/>
              <a:t>Fresh  Grads – </a:t>
            </a:r>
            <a:r>
              <a:rPr lang="en-US" dirty="0" smtClean="0"/>
              <a:t>Group Project</a:t>
            </a:r>
          </a:p>
          <a:p>
            <a:r>
              <a:rPr lang="en-US" dirty="0" smtClean="0"/>
              <a:t>Online Pizza Ordering application</a:t>
            </a:r>
            <a:endParaRPr lang="en-US" dirty="0"/>
          </a:p>
        </p:txBody>
      </p:sp>
    </p:spTree>
    <p:extLst>
      <p:ext uri="{BB962C8B-B14F-4D97-AF65-F5344CB8AC3E}">
        <p14:creationId xmlns:p14="http://schemas.microsoft.com/office/powerpoint/2010/main" val="312607501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8">
            <a:extLst>
              <a:ext uri="{FF2B5EF4-FFF2-40B4-BE49-F238E27FC236}">
                <a16:creationId xmlns:a16="http://schemas.microsoft.com/office/drawing/2014/main" id="{79E04065-74E5-4131-BC96-1A39598A0C12}"/>
              </a:ext>
            </a:extLst>
          </p:cNvPr>
          <p:cNvGrpSpPr/>
          <p:nvPr/>
        </p:nvGrpSpPr>
        <p:grpSpPr>
          <a:xfrm>
            <a:off x="5808663" y="1700808"/>
            <a:ext cx="6532888" cy="4666348"/>
            <a:chOff x="883543" y="689078"/>
            <a:chExt cx="6261693" cy="4472637"/>
          </a:xfrm>
        </p:grpSpPr>
        <p:pic>
          <p:nvPicPr>
            <p:cNvPr id="9" name="Picture 9">
              <a:extLst>
                <a:ext uri="{FF2B5EF4-FFF2-40B4-BE49-F238E27FC236}">
                  <a16:creationId xmlns:a16="http://schemas.microsoft.com/office/drawing/2014/main" id="{9A9DF974-7580-4718-8481-96496E692E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83543" y="689078"/>
              <a:ext cx="6261693" cy="4472637"/>
            </a:xfrm>
            <a:prstGeom prst="rect">
              <a:avLst/>
            </a:prstGeom>
          </p:spPr>
        </p:pic>
        <p:sp>
          <p:nvSpPr>
            <p:cNvPr id="10" name="Rectangle 10">
              <a:extLst>
                <a:ext uri="{FF2B5EF4-FFF2-40B4-BE49-F238E27FC236}">
                  <a16:creationId xmlns:a16="http://schemas.microsoft.com/office/drawing/2014/main" id="{7EDAE222-F6C2-434F-9B56-298061BF6F41}"/>
                </a:ext>
              </a:extLst>
            </p:cNvPr>
            <p:cNvSpPr/>
            <p:nvPr/>
          </p:nvSpPr>
          <p:spPr>
            <a:xfrm>
              <a:off x="1604754" y="1034925"/>
              <a:ext cx="4701211" cy="2622676"/>
            </a:xfrm>
            <a:prstGeom prst="rect">
              <a:avLst/>
            </a:prstGeom>
            <a:gradFill flip="none" rotWithShape="1">
              <a:gsLst>
                <a:gs pos="44000">
                  <a:schemeClr val="tx1"/>
                </a:gs>
                <a:gs pos="100000">
                  <a:schemeClr val="tx1">
                    <a:lumMod val="65000"/>
                    <a:lumOff val="3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343"/>
              <a:endParaRPr lang="pt-PT" sz="3599">
                <a:solidFill>
                  <a:prstClr val="white"/>
                </a:solidFill>
                <a:latin typeface="Segoe UI"/>
              </a:endParaRPr>
            </a:p>
          </p:txBody>
        </p:sp>
      </p:grpSp>
      <p:pic>
        <p:nvPicPr>
          <p:cNvPr id="32" name="Picture Placeholder 31">
            <a:extLst>
              <a:ext uri="{FF2B5EF4-FFF2-40B4-BE49-F238E27FC236}">
                <a16:creationId xmlns:a16="http://schemas.microsoft.com/office/drawing/2014/main" id="{D4E5608B-6953-46AC-B3F2-71030BD64E41}"/>
              </a:ext>
            </a:extLst>
          </p:cNvPr>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rcRect t="8397" b="8397"/>
          <a:stretch>
            <a:fillRect/>
          </a:stretch>
        </p:blipFill>
        <p:spPr/>
      </p:pic>
      <p:sp>
        <p:nvSpPr>
          <p:cNvPr id="6" name="Title 5">
            <a:extLst>
              <a:ext uri="{FF2B5EF4-FFF2-40B4-BE49-F238E27FC236}">
                <a16:creationId xmlns:a16="http://schemas.microsoft.com/office/drawing/2014/main" id="{A0EE5D9E-3D70-42C7-9CC1-A418A235A14F}"/>
              </a:ext>
            </a:extLst>
          </p:cNvPr>
          <p:cNvSpPr>
            <a:spLocks noGrp="1"/>
          </p:cNvSpPr>
          <p:nvPr>
            <p:ph type="title"/>
          </p:nvPr>
        </p:nvSpPr>
        <p:spPr/>
        <p:txBody>
          <a:bodyPr/>
          <a:lstStyle/>
          <a:p>
            <a:r>
              <a:rPr lang="en-US" dirty="0"/>
              <a:t>Questions</a:t>
            </a:r>
            <a:endParaRPr lang="pt-PT" dirty="0"/>
          </a:p>
        </p:txBody>
      </p:sp>
      <p:pic>
        <p:nvPicPr>
          <p:cNvPr id="26" name="Graphic 25">
            <a:extLst>
              <a:ext uri="{FF2B5EF4-FFF2-40B4-BE49-F238E27FC236}">
                <a16:creationId xmlns:a16="http://schemas.microsoft.com/office/drawing/2014/main" id="{816F266F-04BF-48FD-AE96-A6357BAEBEC7}"/>
              </a:ext>
            </a:extLst>
          </p:cNvPr>
          <p:cNvPicPr>
            <a:picLocks noChangeAspect="1"/>
          </p:cNvPicPr>
          <p:nvPr/>
        </p:nvPicPr>
        <p:blipFill rotWithShape="1">
          <a:blip r:embed="rId4">
            <a:extLst>
              <a:ext uri="{96DAC541-7B7A-43D3-8B79-37D633B846F1}">
                <asvg:svgBlip xmlns="" xmlns:asvg="http://schemas.microsoft.com/office/drawing/2016/SVG/main" r:embed="rId5"/>
              </a:ext>
            </a:extLst>
          </a:blip>
          <a:srcRect l="81836" t="-4713" b="16530"/>
          <a:stretch/>
        </p:blipFill>
        <p:spPr>
          <a:xfrm>
            <a:off x="11491419" y="164829"/>
            <a:ext cx="424356" cy="459624"/>
          </a:xfrm>
          <a:prstGeom prst="rect">
            <a:avLst/>
          </a:prstGeom>
        </p:spPr>
      </p:pic>
      <p:pic>
        <p:nvPicPr>
          <p:cNvPr id="31" name="Graphic 30" descr="Help">
            <a:extLst>
              <a:ext uri="{FF2B5EF4-FFF2-40B4-BE49-F238E27FC236}">
                <a16:creationId xmlns:a16="http://schemas.microsoft.com/office/drawing/2014/main" id="{E65D6620-25C0-47BF-93E4-C0B92370361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 xmlns:asvg="http://schemas.microsoft.com/office/drawing/2016/SVG/main" r:embed="rId7"/>
              </a:ext>
            </a:extLst>
          </a:blip>
          <a:stretch>
            <a:fillRect/>
          </a:stretch>
        </p:blipFill>
        <p:spPr>
          <a:xfrm>
            <a:off x="1290915" y="2245657"/>
            <a:ext cx="3303495" cy="3303495"/>
          </a:xfrm>
          <a:prstGeom prst="rect">
            <a:avLst/>
          </a:prstGeom>
        </p:spPr>
      </p:pic>
    </p:spTree>
    <p:extLst>
      <p:ext uri="{BB962C8B-B14F-4D97-AF65-F5344CB8AC3E}">
        <p14:creationId xmlns:p14="http://schemas.microsoft.com/office/powerpoint/2010/main" val="108732273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540780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2280C37F-5368-480D-89B1-412ECADF7B82}"/>
              </a:ext>
            </a:extLst>
          </p:cNvPr>
          <p:cNvSpPr>
            <a:spLocks noGrp="1"/>
          </p:cNvSpPr>
          <p:nvPr>
            <p:ph type="body" sz="quarter" idx="10"/>
          </p:nvPr>
        </p:nvSpPr>
        <p:spPr>
          <a:xfrm>
            <a:off x="407988" y="1028701"/>
            <a:ext cx="6696124" cy="5415642"/>
          </a:xfrm>
        </p:spPr>
        <p:txBody>
          <a:bodyPr/>
          <a:lstStyle/>
          <a:p>
            <a:r>
              <a:rPr lang="en-US" dirty="0" smtClean="0"/>
              <a:t>To Create an Application for online Pizza Order System</a:t>
            </a:r>
            <a:endParaRPr lang="en-IN" dirty="0" smtClean="0"/>
          </a:p>
          <a:p>
            <a:r>
              <a:rPr lang="en-IN" dirty="0" smtClean="0"/>
              <a:t>Customer should be able to view the list of pizzas and can order pizza based on his/her desire by applying coupons.</a:t>
            </a:r>
          </a:p>
          <a:p>
            <a:r>
              <a:rPr lang="en-IN" dirty="0" smtClean="0"/>
              <a:t>Customer should be able to see the order history and can update, cancel orders.</a:t>
            </a:r>
            <a:endParaRPr lang="en-IN" dirty="0"/>
          </a:p>
          <a:p>
            <a:r>
              <a:rPr lang="en-IN" dirty="0" smtClean="0"/>
              <a:t>Admin should be able to perform below operations:</a:t>
            </a:r>
          </a:p>
          <a:p>
            <a:r>
              <a:rPr lang="en-IN" dirty="0" smtClean="0"/>
              <a:t>1. Pizza Management </a:t>
            </a:r>
          </a:p>
          <a:p>
            <a:r>
              <a:rPr lang="en-IN" dirty="0" smtClean="0"/>
              <a:t>2.Order Management</a:t>
            </a:r>
          </a:p>
          <a:p>
            <a:r>
              <a:rPr lang="en-IN" dirty="0" smtClean="0"/>
              <a:t>3.Customer Management</a:t>
            </a:r>
          </a:p>
          <a:p>
            <a:r>
              <a:rPr lang="en-IN" dirty="0" smtClean="0"/>
              <a:t>4.Coupns Management</a:t>
            </a:r>
          </a:p>
          <a:p>
            <a:endParaRPr lang="en-IN" dirty="0"/>
          </a:p>
          <a:p>
            <a:endParaRPr lang="en-IN" dirty="0" smtClean="0"/>
          </a:p>
        </p:txBody>
      </p:sp>
      <p:sp>
        <p:nvSpPr>
          <p:cNvPr id="5" name="Title 4">
            <a:extLst>
              <a:ext uri="{FF2B5EF4-FFF2-40B4-BE49-F238E27FC236}">
                <a16:creationId xmlns:a16="http://schemas.microsoft.com/office/drawing/2014/main" id="{4DC93A9B-7DBB-4114-B9AF-88BEB406BBDC}"/>
              </a:ext>
            </a:extLst>
          </p:cNvPr>
          <p:cNvSpPr>
            <a:spLocks noGrp="1"/>
          </p:cNvSpPr>
          <p:nvPr>
            <p:ph type="title"/>
          </p:nvPr>
        </p:nvSpPr>
        <p:spPr>
          <a:xfrm>
            <a:off x="407988" y="217036"/>
            <a:ext cx="10044635" cy="654502"/>
          </a:xfrm>
        </p:spPr>
        <p:txBody>
          <a:bodyPr/>
          <a:lstStyle/>
          <a:p>
            <a:r>
              <a:rPr lang="en-US" dirty="0"/>
              <a:t>Problem Statement</a:t>
            </a:r>
          </a:p>
        </p:txBody>
      </p:sp>
    </p:spTree>
    <p:extLst>
      <p:ext uri="{BB962C8B-B14F-4D97-AF65-F5344CB8AC3E}">
        <p14:creationId xmlns:p14="http://schemas.microsoft.com/office/powerpoint/2010/main" val="362889451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047C2266-BBB7-4A58-BC79-B5B4BEFB7CDC}"/>
              </a:ext>
            </a:extLst>
          </p:cNvPr>
          <p:cNvSpPr>
            <a:spLocks noGrp="1"/>
          </p:cNvSpPr>
          <p:nvPr>
            <p:ph type="pic" sz="quarter" idx="10"/>
          </p:nvPr>
        </p:nvSpPr>
        <p:spPr/>
      </p:sp>
      <p:sp>
        <p:nvSpPr>
          <p:cNvPr id="5" name="Text Placeholder 4">
            <a:extLst>
              <a:ext uri="{FF2B5EF4-FFF2-40B4-BE49-F238E27FC236}">
                <a16:creationId xmlns:a16="http://schemas.microsoft.com/office/drawing/2014/main" id="{B2CD7244-54DA-4008-AB9D-273D32B12D61}"/>
              </a:ext>
            </a:extLst>
          </p:cNvPr>
          <p:cNvSpPr>
            <a:spLocks noGrp="1"/>
          </p:cNvSpPr>
          <p:nvPr>
            <p:ph type="body" sz="quarter" idx="11"/>
          </p:nvPr>
        </p:nvSpPr>
        <p:spPr>
          <a:xfrm>
            <a:off x="294777" y="372477"/>
            <a:ext cx="4477520" cy="820597"/>
          </a:xfrm>
        </p:spPr>
        <p:txBody>
          <a:bodyPr/>
          <a:lstStyle/>
          <a:p>
            <a:r>
              <a:rPr lang="en-US" dirty="0"/>
              <a:t>Road Map</a:t>
            </a:r>
          </a:p>
        </p:txBody>
      </p:sp>
      <p:sp>
        <p:nvSpPr>
          <p:cNvPr id="7" name="TextBox 6">
            <a:extLst>
              <a:ext uri="{FF2B5EF4-FFF2-40B4-BE49-F238E27FC236}">
                <a16:creationId xmlns:a16="http://schemas.microsoft.com/office/drawing/2014/main" id="{D7D08FFE-383C-4425-A696-DB0CFF8BBDFF}"/>
              </a:ext>
            </a:extLst>
          </p:cNvPr>
          <p:cNvSpPr txBox="1"/>
          <p:nvPr/>
        </p:nvSpPr>
        <p:spPr>
          <a:xfrm>
            <a:off x="22351" y="1730828"/>
            <a:ext cx="7197434" cy="1477328"/>
          </a:xfrm>
          <a:prstGeom prst="rect">
            <a:avLst/>
          </a:prstGeom>
          <a:noFill/>
        </p:spPr>
        <p:txBody>
          <a:bodyPr wrap="square" rtlCol="0">
            <a:spAutoFit/>
          </a:bodyPr>
          <a:lstStyle/>
          <a:p>
            <a:r>
              <a:rPr lang="en-US" dirty="0"/>
              <a:t>Application will be developed in following Sprints –</a:t>
            </a:r>
          </a:p>
          <a:p>
            <a:pPr marL="342900" indent="-342900">
              <a:buFont typeface="+mj-lt"/>
              <a:buAutoNum type="arabicPeriod"/>
            </a:pPr>
            <a:r>
              <a:rPr lang="en-US" dirty="0"/>
              <a:t>Core Java +JPA with Hibernate </a:t>
            </a:r>
          </a:p>
          <a:p>
            <a:pPr marL="342900" indent="-342900">
              <a:buFont typeface="+mj-lt"/>
              <a:buAutoNum type="arabicPeriod"/>
            </a:pPr>
            <a:r>
              <a:rPr lang="en-US" dirty="0"/>
              <a:t>Spring Boot + Rest Controller + JPA with Hibernate</a:t>
            </a:r>
          </a:p>
          <a:p>
            <a:pPr marL="342900" indent="-342900">
              <a:buFont typeface="+mj-lt"/>
              <a:buAutoNum type="arabicPeriod"/>
            </a:pPr>
            <a:r>
              <a:rPr lang="en-US" dirty="0"/>
              <a:t>Angular for UI design (Front End) + Integration with previous Sprint</a:t>
            </a:r>
          </a:p>
        </p:txBody>
      </p:sp>
    </p:spTree>
    <p:extLst>
      <p:ext uri="{BB962C8B-B14F-4D97-AF65-F5344CB8AC3E}">
        <p14:creationId xmlns:p14="http://schemas.microsoft.com/office/powerpoint/2010/main" val="63743675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32CF5FDB-D84D-4F96-AACD-9F7B0A2A3012}"/>
              </a:ext>
            </a:extLst>
          </p:cNvPr>
          <p:cNvSpPr>
            <a:spLocks noGrp="1"/>
          </p:cNvSpPr>
          <p:nvPr>
            <p:ph type="body" sz="quarter" idx="33"/>
          </p:nvPr>
        </p:nvSpPr>
        <p:spPr/>
        <p:txBody>
          <a:bodyPr/>
          <a:lstStyle/>
          <a:p>
            <a:endParaRPr lang="en-US" dirty="0"/>
          </a:p>
        </p:txBody>
      </p:sp>
      <p:sp>
        <p:nvSpPr>
          <p:cNvPr id="4" name="Title 3">
            <a:extLst>
              <a:ext uri="{FF2B5EF4-FFF2-40B4-BE49-F238E27FC236}">
                <a16:creationId xmlns:a16="http://schemas.microsoft.com/office/drawing/2014/main" id="{06F89B2F-4FE8-4FCC-9E43-B4A6CCE91ECE}"/>
              </a:ext>
            </a:extLst>
          </p:cNvPr>
          <p:cNvSpPr>
            <a:spLocks noGrp="1"/>
          </p:cNvSpPr>
          <p:nvPr>
            <p:ph type="title"/>
          </p:nvPr>
        </p:nvSpPr>
        <p:spPr/>
        <p:txBody>
          <a:bodyPr/>
          <a:lstStyle/>
          <a:p>
            <a:r>
              <a:rPr lang="en-US" dirty="0"/>
              <a:t>Plan</a:t>
            </a:r>
          </a:p>
        </p:txBody>
      </p:sp>
      <p:sp>
        <p:nvSpPr>
          <p:cNvPr id="7" name="Text Placeholder 5">
            <a:extLst>
              <a:ext uri="{FF2B5EF4-FFF2-40B4-BE49-F238E27FC236}">
                <a16:creationId xmlns:a16="http://schemas.microsoft.com/office/drawing/2014/main" id="{5016093D-90E2-4221-B4C3-A2263391E409}"/>
              </a:ext>
            </a:extLst>
          </p:cNvPr>
          <p:cNvSpPr txBox="1">
            <a:spLocks/>
          </p:cNvSpPr>
          <p:nvPr/>
        </p:nvSpPr>
        <p:spPr>
          <a:xfrm>
            <a:off x="417591" y="1199227"/>
            <a:ext cx="5588761" cy="5011014"/>
          </a:xfrm>
          <a:prstGeom prst="rect">
            <a:avLst/>
          </a:prstGeom>
        </p:spPr>
        <p:txBody>
          <a:bodyPr vert="horz" lIns="0" tIns="0" rIns="0" bIns="0" rtlCol="0">
            <a:noAutofit/>
          </a:bodyPr>
          <a:lst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1775" indent="-227013" algn="l" defTabSz="914400" rtl="0" eaLnBrk="1" latinLnBrk="0" hangingPunct="1">
              <a:lnSpc>
                <a:spcPts val="18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63550" indent="-231775"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82625" indent="-219075" algn="l" defTabSz="914400" rtl="0" eaLnBrk="1" latinLnBrk="0" hangingPunct="1">
              <a:lnSpc>
                <a:spcPts val="14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mj-lt"/>
              <a:buAutoNum type="arabicPeriod"/>
            </a:pPr>
            <a:r>
              <a:rPr lang="en-US" dirty="0" smtClean="0"/>
              <a:t> Design </a:t>
            </a:r>
          </a:p>
          <a:p>
            <a:pPr marL="806450" lvl="2" indent="-342900">
              <a:buFont typeface="+mj-lt"/>
              <a:buAutoNum type="arabicPeriod"/>
            </a:pPr>
            <a:r>
              <a:rPr lang="en-US" dirty="0" smtClean="0"/>
              <a:t>Generate the skeleton as per class design provided</a:t>
            </a:r>
          </a:p>
          <a:p>
            <a:pPr marL="342900" indent="-342900">
              <a:buFont typeface="+mj-lt"/>
              <a:buAutoNum type="arabicPeriod"/>
            </a:pPr>
            <a:endParaRPr lang="en-US" dirty="0" smtClean="0"/>
          </a:p>
          <a:p>
            <a:pPr marL="342900" indent="-342900">
              <a:buFont typeface="+mj-lt"/>
              <a:buAutoNum type="arabicPeriod"/>
            </a:pPr>
            <a:r>
              <a:rPr lang="en-US" dirty="0" smtClean="0"/>
              <a:t>TDD approach</a:t>
            </a:r>
          </a:p>
          <a:p>
            <a:pPr marL="806450" lvl="2" indent="-342900">
              <a:buFont typeface="+mj-lt"/>
              <a:buAutoNum type="arabicPeriod"/>
            </a:pPr>
            <a:r>
              <a:rPr lang="en-US" dirty="0" smtClean="0"/>
              <a:t>Identify test cases for each module</a:t>
            </a:r>
          </a:p>
          <a:p>
            <a:pPr marL="806450" lvl="2" indent="-342900">
              <a:buFont typeface="+mj-lt"/>
              <a:buAutoNum type="arabicPeriod"/>
            </a:pPr>
            <a:r>
              <a:rPr lang="en-US" dirty="0" smtClean="0"/>
              <a:t>Write Failing Test cases</a:t>
            </a:r>
          </a:p>
          <a:p>
            <a:pPr marL="806450" lvl="2" indent="-342900">
              <a:buFont typeface="+mj-lt"/>
              <a:buAutoNum type="arabicPeriod"/>
            </a:pPr>
            <a:r>
              <a:rPr lang="en-US" dirty="0" smtClean="0"/>
              <a:t>Convert the Test Cases in GREEN</a:t>
            </a:r>
          </a:p>
          <a:p>
            <a:pPr marL="342900" indent="-342900">
              <a:buFont typeface="+mj-lt"/>
              <a:buAutoNum type="arabicPeriod"/>
            </a:pPr>
            <a:endParaRPr lang="en-US" dirty="0" smtClean="0"/>
          </a:p>
          <a:p>
            <a:pPr marL="342900" indent="-342900">
              <a:buFont typeface="+mj-lt"/>
              <a:buAutoNum type="arabicPeriod"/>
            </a:pPr>
            <a:r>
              <a:rPr lang="en-US" dirty="0" smtClean="0"/>
              <a:t>Implement the case study in incremental manner</a:t>
            </a:r>
          </a:p>
          <a:p>
            <a:endParaRPr lang="en-US" dirty="0" smtClean="0"/>
          </a:p>
          <a:p>
            <a:endParaRPr lang="en-US" dirty="0" smtClean="0"/>
          </a:p>
          <a:p>
            <a:r>
              <a:rPr lang="en-US" dirty="0" smtClean="0"/>
              <a:t> </a:t>
            </a:r>
            <a:endParaRPr lang="en-US" dirty="0"/>
          </a:p>
        </p:txBody>
      </p:sp>
    </p:spTree>
    <p:extLst>
      <p:ext uri="{BB962C8B-B14F-4D97-AF65-F5344CB8AC3E}">
        <p14:creationId xmlns:p14="http://schemas.microsoft.com/office/powerpoint/2010/main" val="67088030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Oval 20">
            <a:extLst>
              <a:ext uri="{FF2B5EF4-FFF2-40B4-BE49-F238E27FC236}">
                <a16:creationId xmlns:a16="http://schemas.microsoft.com/office/drawing/2014/main" id="{B2FB3827-8781-4CBC-B516-BF54D658CB81}"/>
              </a:ext>
            </a:extLst>
          </p:cNvPr>
          <p:cNvSpPr/>
          <p:nvPr/>
        </p:nvSpPr>
        <p:spPr>
          <a:xfrm>
            <a:off x="5365496" y="4015547"/>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dirty="0" smtClean="0"/>
              <a:t>Coupons Module</a:t>
            </a:r>
            <a:endParaRPr lang="pt-PT" dirty="0"/>
          </a:p>
        </p:txBody>
      </p:sp>
      <p:sp>
        <p:nvSpPr>
          <p:cNvPr id="33" name="Oval 20">
            <a:extLst>
              <a:ext uri="{FF2B5EF4-FFF2-40B4-BE49-F238E27FC236}">
                <a16:creationId xmlns:a16="http://schemas.microsoft.com/office/drawing/2014/main" id="{704A5916-FAB5-47B8-ADED-506C29D2DF88}"/>
              </a:ext>
            </a:extLst>
          </p:cNvPr>
          <p:cNvSpPr/>
          <p:nvPr/>
        </p:nvSpPr>
        <p:spPr>
          <a:xfrm>
            <a:off x="2409382" y="4015548"/>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dirty="0" smtClean="0"/>
              <a:t>Pizza Management Module</a:t>
            </a:r>
          </a:p>
        </p:txBody>
      </p:sp>
      <p:sp>
        <p:nvSpPr>
          <p:cNvPr id="35" name="Oval 20">
            <a:extLst>
              <a:ext uri="{FF2B5EF4-FFF2-40B4-BE49-F238E27FC236}">
                <a16:creationId xmlns:a16="http://schemas.microsoft.com/office/drawing/2014/main" id="{3A7202CE-8F1F-4E00-8DB0-CE0947B673F9}"/>
              </a:ext>
            </a:extLst>
          </p:cNvPr>
          <p:cNvSpPr/>
          <p:nvPr/>
        </p:nvSpPr>
        <p:spPr>
          <a:xfrm>
            <a:off x="6508498" y="1294292"/>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6" name="Oval 20">
            <a:extLst>
              <a:ext uri="{FF2B5EF4-FFF2-40B4-BE49-F238E27FC236}">
                <a16:creationId xmlns:a16="http://schemas.microsoft.com/office/drawing/2014/main" id="{1351F80D-EFB6-4890-B8A4-A3688AF96054}"/>
              </a:ext>
            </a:extLst>
          </p:cNvPr>
          <p:cNvSpPr/>
          <p:nvPr/>
        </p:nvSpPr>
        <p:spPr>
          <a:xfrm>
            <a:off x="3944941" y="1294292"/>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dirty="0" smtClean="0"/>
              <a:t>Customer Module</a:t>
            </a:r>
            <a:endParaRPr lang="pt-PT" dirty="0"/>
          </a:p>
        </p:txBody>
      </p:sp>
      <p:sp>
        <p:nvSpPr>
          <p:cNvPr id="37" name="Oval 20">
            <a:extLst>
              <a:ext uri="{FF2B5EF4-FFF2-40B4-BE49-F238E27FC236}">
                <a16:creationId xmlns:a16="http://schemas.microsoft.com/office/drawing/2014/main" id="{6AE8A4D6-E312-4799-9FCE-3B5830D2F2FB}"/>
              </a:ext>
            </a:extLst>
          </p:cNvPr>
          <p:cNvSpPr/>
          <p:nvPr/>
        </p:nvSpPr>
        <p:spPr>
          <a:xfrm>
            <a:off x="1371031" y="1294292"/>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sz="1600" dirty="0" smtClean="0"/>
              <a:t>Login,Registration Module</a:t>
            </a:r>
            <a:endParaRPr lang="pt-PT" sz="1600" dirty="0"/>
          </a:p>
        </p:txBody>
      </p:sp>
      <p:sp>
        <p:nvSpPr>
          <p:cNvPr id="38" name="Rectangle 37">
            <a:extLst>
              <a:ext uri="{FF2B5EF4-FFF2-40B4-BE49-F238E27FC236}">
                <a16:creationId xmlns:a16="http://schemas.microsoft.com/office/drawing/2014/main" id="{C3F142A6-2127-4062-B5F7-48CA59C26E16}"/>
              </a:ext>
            </a:extLst>
          </p:cNvPr>
          <p:cNvSpPr/>
          <p:nvPr/>
        </p:nvSpPr>
        <p:spPr>
          <a:xfrm>
            <a:off x="9082408" y="1349829"/>
            <a:ext cx="1445892" cy="2061028"/>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cxnSp>
        <p:nvCxnSpPr>
          <p:cNvPr id="21" name="Conector reto 49">
            <a:extLst>
              <a:ext uri="{FF2B5EF4-FFF2-40B4-BE49-F238E27FC236}">
                <a16:creationId xmlns:a16="http://schemas.microsoft.com/office/drawing/2014/main" id="{E96B6012-2BD9-427D-B8ED-1EACCABF9AF5}"/>
              </a:ext>
            </a:extLst>
          </p:cNvPr>
          <p:cNvCxnSpPr>
            <a:cxnSpLocks/>
          </p:cNvCxnSpPr>
          <p:nvPr/>
        </p:nvCxnSpPr>
        <p:spPr>
          <a:xfrm>
            <a:off x="9082408" y="5457285"/>
            <a:ext cx="1445892" cy="0"/>
          </a:xfrm>
          <a:prstGeom prst="line">
            <a:avLst/>
          </a:prstGeom>
          <a:solidFill>
            <a:schemeClr val="tx1"/>
          </a:solidFill>
          <a:ln w="47625" cap="flat">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5E8BB744-6374-4EDC-8D02-B80FA9F5D65F}"/>
              </a:ext>
            </a:extLst>
          </p:cNvPr>
          <p:cNvSpPr txBox="1"/>
          <p:nvPr/>
        </p:nvSpPr>
        <p:spPr>
          <a:xfrm>
            <a:off x="1156447" y="340659"/>
            <a:ext cx="5737412" cy="369332"/>
          </a:xfrm>
          <a:prstGeom prst="rect">
            <a:avLst/>
          </a:prstGeom>
          <a:noFill/>
        </p:spPr>
        <p:txBody>
          <a:bodyPr wrap="square" rtlCol="0">
            <a:spAutoFit/>
          </a:bodyPr>
          <a:lstStyle/>
          <a:p>
            <a:r>
              <a:rPr lang="en-US" dirty="0"/>
              <a:t>Modules</a:t>
            </a:r>
          </a:p>
        </p:txBody>
      </p:sp>
      <p:sp>
        <p:nvSpPr>
          <p:cNvPr id="22" name="Oval 20">
            <a:extLst>
              <a:ext uri="{FF2B5EF4-FFF2-40B4-BE49-F238E27FC236}">
                <a16:creationId xmlns:a16="http://schemas.microsoft.com/office/drawing/2014/main" id="{FB91610A-EB58-4E67-BCAE-78EF8A1EFCEE}"/>
              </a:ext>
            </a:extLst>
          </p:cNvPr>
          <p:cNvSpPr/>
          <p:nvPr/>
        </p:nvSpPr>
        <p:spPr>
          <a:xfrm>
            <a:off x="6549984" y="1290165"/>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dirty="0" smtClean="0"/>
              <a:t>Pizza Order Module</a:t>
            </a:r>
          </a:p>
        </p:txBody>
      </p:sp>
    </p:spTree>
    <p:extLst>
      <p:ext uri="{BB962C8B-B14F-4D97-AF65-F5344CB8AC3E}">
        <p14:creationId xmlns:p14="http://schemas.microsoft.com/office/powerpoint/2010/main" val="1934976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905125" y="830262"/>
            <a:ext cx="7600950" cy="5553075"/>
          </a:xfrm>
          <a:prstGeom prst="rect">
            <a:avLst/>
          </a:prstGeom>
        </p:spPr>
      </p:pic>
      <p:sp>
        <p:nvSpPr>
          <p:cNvPr id="5" name="TextBox 4">
            <a:extLst>
              <a:ext uri="{FF2B5EF4-FFF2-40B4-BE49-F238E27FC236}">
                <a16:creationId xmlns:a16="http://schemas.microsoft.com/office/drawing/2014/main" id="{5E8BB744-6374-4EDC-8D02-B80FA9F5D65F}"/>
              </a:ext>
            </a:extLst>
          </p:cNvPr>
          <p:cNvSpPr txBox="1"/>
          <p:nvPr/>
        </p:nvSpPr>
        <p:spPr>
          <a:xfrm>
            <a:off x="1156447" y="460930"/>
            <a:ext cx="5737412" cy="369332"/>
          </a:xfrm>
          <a:prstGeom prst="rect">
            <a:avLst/>
          </a:prstGeom>
          <a:noFill/>
        </p:spPr>
        <p:txBody>
          <a:bodyPr wrap="square" rtlCol="0">
            <a:spAutoFit/>
          </a:bodyPr>
          <a:lstStyle/>
          <a:p>
            <a:r>
              <a:rPr lang="en-US" dirty="0" smtClean="0"/>
              <a:t>Use Case Diagram:</a:t>
            </a:r>
            <a:endParaRPr lang="en-US" dirty="0"/>
          </a:p>
        </p:txBody>
      </p:sp>
    </p:spTree>
    <p:extLst>
      <p:ext uri="{BB962C8B-B14F-4D97-AF65-F5344CB8AC3E}">
        <p14:creationId xmlns:p14="http://schemas.microsoft.com/office/powerpoint/2010/main" val="36804177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049F4390-C27A-47C6-844B-828F200AEAFF}"/>
              </a:ext>
            </a:extLst>
          </p:cNvPr>
          <p:cNvSpPr>
            <a:spLocks noChangeArrowheads="1"/>
          </p:cNvSpPr>
          <p:nvPr/>
        </p:nvSpPr>
        <p:spPr bwMode="auto">
          <a:xfrm>
            <a:off x="4821381" y="-3133898"/>
            <a:ext cx="8076365" cy="2867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Verdana"/>
              <a:ea typeface="+mn-ea"/>
              <a:cs typeface="+mn-cs"/>
            </a:endParaRPr>
          </a:p>
        </p:txBody>
      </p:sp>
      <p:sp>
        <p:nvSpPr>
          <p:cNvPr id="3" name="TextBox 2">
            <a:extLst>
              <a:ext uri="{FF2B5EF4-FFF2-40B4-BE49-F238E27FC236}">
                <a16:creationId xmlns:a16="http://schemas.microsoft.com/office/drawing/2014/main" id="{D27F9514-8BB6-4452-A941-099C600254D4}"/>
              </a:ext>
            </a:extLst>
          </p:cNvPr>
          <p:cNvSpPr txBox="1"/>
          <p:nvPr/>
        </p:nvSpPr>
        <p:spPr>
          <a:xfrm>
            <a:off x="1105593" y="482138"/>
            <a:ext cx="182293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Verdana"/>
                <a:ea typeface="+mn-ea"/>
                <a:cs typeface="+mn-cs"/>
              </a:rPr>
              <a:t>Class Design</a:t>
            </a:r>
          </a:p>
        </p:txBody>
      </p:sp>
      <p:sp>
        <p:nvSpPr>
          <p:cNvPr id="4" name="Rectangle 2">
            <a:extLst>
              <a:ext uri="{FF2B5EF4-FFF2-40B4-BE49-F238E27FC236}">
                <a16:creationId xmlns:a16="http://schemas.microsoft.com/office/drawing/2014/main" id="{CE8B5AD8-A686-4F9E-ACDB-30E202BA1E28}"/>
              </a:ext>
            </a:extLst>
          </p:cNvPr>
          <p:cNvSpPr>
            <a:spLocks noChangeArrowheads="1"/>
          </p:cNvSpPr>
          <p:nvPr/>
        </p:nvSpPr>
        <p:spPr bwMode="auto">
          <a:xfrm>
            <a:off x="1105593" y="922711"/>
            <a:ext cx="6974379"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1" i="0" u="sng"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rPr>
              <a:t>POJO Classes:</a:t>
            </a:r>
            <a:endParaRPr kumimoji="0" lang="en-US" altLang="en-US" sz="800" b="0" i="0" u="none" strike="noStrike" kern="1200" cap="none" spc="0" normalizeH="0" baseline="0" noProof="0" dirty="0">
              <a:ln>
                <a:noFill/>
              </a:ln>
              <a:solidFill>
                <a:srgbClr val="000000"/>
              </a:solidFill>
              <a:effectLst/>
              <a:uLnTx/>
              <a:uFillTx/>
              <a:latin typeface="Verdana"/>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p:pic>
        <p:nvPicPr>
          <p:cNvPr id="7" name="Picture 6"/>
          <p:cNvPicPr>
            <a:picLocks noChangeAspect="1"/>
          </p:cNvPicPr>
          <p:nvPr/>
        </p:nvPicPr>
        <p:blipFill>
          <a:blip r:embed="rId2"/>
          <a:stretch>
            <a:fillRect/>
          </a:stretch>
        </p:blipFill>
        <p:spPr>
          <a:xfrm>
            <a:off x="2555875" y="851470"/>
            <a:ext cx="7943850" cy="5800725"/>
          </a:xfrm>
          <a:prstGeom prst="rect">
            <a:avLst/>
          </a:prstGeom>
        </p:spPr>
      </p:pic>
    </p:spTree>
    <p:extLst>
      <p:ext uri="{BB962C8B-B14F-4D97-AF65-F5344CB8AC3E}">
        <p14:creationId xmlns:p14="http://schemas.microsoft.com/office/powerpoint/2010/main" val="237430410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049F4390-C27A-47C6-844B-828F200AEAFF}"/>
              </a:ext>
            </a:extLst>
          </p:cNvPr>
          <p:cNvSpPr>
            <a:spLocks noChangeArrowheads="1"/>
          </p:cNvSpPr>
          <p:nvPr/>
        </p:nvSpPr>
        <p:spPr bwMode="auto">
          <a:xfrm>
            <a:off x="4821381" y="-3133898"/>
            <a:ext cx="8076365" cy="2867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Verdana"/>
              <a:ea typeface="+mn-ea"/>
              <a:cs typeface="+mn-cs"/>
            </a:endParaRPr>
          </a:p>
        </p:txBody>
      </p:sp>
      <p:sp>
        <p:nvSpPr>
          <p:cNvPr id="3" name="TextBox 2">
            <a:extLst>
              <a:ext uri="{FF2B5EF4-FFF2-40B4-BE49-F238E27FC236}">
                <a16:creationId xmlns:a16="http://schemas.microsoft.com/office/drawing/2014/main" id="{D27F9514-8BB6-4452-A941-099C600254D4}"/>
              </a:ext>
            </a:extLst>
          </p:cNvPr>
          <p:cNvSpPr txBox="1"/>
          <p:nvPr/>
        </p:nvSpPr>
        <p:spPr>
          <a:xfrm>
            <a:off x="1105593" y="482138"/>
            <a:ext cx="182293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Verdana"/>
                <a:ea typeface="+mn-ea"/>
                <a:cs typeface="+mn-cs"/>
              </a:rPr>
              <a:t>Class Design</a:t>
            </a:r>
          </a:p>
        </p:txBody>
      </p:sp>
      <p:sp>
        <p:nvSpPr>
          <p:cNvPr id="4" name="Rectangle 2">
            <a:extLst>
              <a:ext uri="{FF2B5EF4-FFF2-40B4-BE49-F238E27FC236}">
                <a16:creationId xmlns:a16="http://schemas.microsoft.com/office/drawing/2014/main" id="{CE8B5AD8-A686-4F9E-ACDB-30E202BA1E28}"/>
              </a:ext>
            </a:extLst>
          </p:cNvPr>
          <p:cNvSpPr>
            <a:spLocks noChangeArrowheads="1"/>
          </p:cNvSpPr>
          <p:nvPr/>
        </p:nvSpPr>
        <p:spPr bwMode="auto">
          <a:xfrm>
            <a:off x="1105593" y="1030432"/>
            <a:ext cx="697437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1" i="0" u="sng" strike="noStrike" kern="1200" cap="none" spc="0" normalizeH="0" baseline="0" noProof="0" dirty="0">
                <a:ln>
                  <a:noFill/>
                </a:ln>
                <a:solidFill>
                  <a:srgbClr val="000000"/>
                </a:solidFill>
                <a:effectLst/>
                <a:uLnTx/>
                <a:uFillTx/>
                <a:latin typeface="Verdana"/>
                <a:ea typeface="+mn-ea"/>
                <a:cs typeface="+mn-cs"/>
              </a:rPr>
              <a:t>Service Interface:</a:t>
            </a:r>
            <a:endParaRPr kumimoji="0" lang="en-US" sz="1800" b="0" i="0" u="none" strike="noStrike" kern="1200" cap="none" spc="0" normalizeH="0" baseline="0" noProof="0" dirty="0">
              <a:ln>
                <a:noFill/>
              </a:ln>
              <a:solidFill>
                <a:srgbClr val="000000"/>
              </a:solidFill>
              <a:effectLst/>
              <a:uLnTx/>
              <a:uFillTx/>
              <a:latin typeface="Verdana"/>
              <a:ea typeface="+mn-ea"/>
              <a:cs typeface="+mn-cs"/>
            </a:endParaRPr>
          </a:p>
        </p:txBody>
      </p:sp>
      <p:pic>
        <p:nvPicPr>
          <p:cNvPr id="6" name="Picture 5"/>
          <p:cNvPicPr>
            <a:picLocks noChangeAspect="1"/>
          </p:cNvPicPr>
          <p:nvPr/>
        </p:nvPicPr>
        <p:blipFill>
          <a:blip r:embed="rId2"/>
          <a:stretch>
            <a:fillRect/>
          </a:stretch>
        </p:blipFill>
        <p:spPr>
          <a:xfrm>
            <a:off x="1312862" y="1399764"/>
            <a:ext cx="10353675" cy="5181600"/>
          </a:xfrm>
          <a:prstGeom prst="rect">
            <a:avLst/>
          </a:prstGeom>
        </p:spPr>
      </p:pic>
    </p:spTree>
    <p:extLst>
      <p:ext uri="{BB962C8B-B14F-4D97-AF65-F5344CB8AC3E}">
        <p14:creationId xmlns:p14="http://schemas.microsoft.com/office/powerpoint/2010/main" val="57345645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049F4390-C27A-47C6-844B-828F200AEAFF}"/>
              </a:ext>
            </a:extLst>
          </p:cNvPr>
          <p:cNvSpPr>
            <a:spLocks noChangeArrowheads="1"/>
          </p:cNvSpPr>
          <p:nvPr/>
        </p:nvSpPr>
        <p:spPr bwMode="auto">
          <a:xfrm>
            <a:off x="4821381" y="-3133898"/>
            <a:ext cx="8076365" cy="2867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Verdana"/>
              <a:ea typeface="+mn-ea"/>
              <a:cs typeface="+mn-cs"/>
            </a:endParaRPr>
          </a:p>
        </p:txBody>
      </p:sp>
      <p:sp>
        <p:nvSpPr>
          <p:cNvPr id="3" name="TextBox 2">
            <a:extLst>
              <a:ext uri="{FF2B5EF4-FFF2-40B4-BE49-F238E27FC236}">
                <a16:creationId xmlns:a16="http://schemas.microsoft.com/office/drawing/2014/main" id="{D27F9514-8BB6-4452-A941-099C600254D4}"/>
              </a:ext>
            </a:extLst>
          </p:cNvPr>
          <p:cNvSpPr txBox="1"/>
          <p:nvPr/>
        </p:nvSpPr>
        <p:spPr>
          <a:xfrm>
            <a:off x="1105593" y="482138"/>
            <a:ext cx="182293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Verdana"/>
                <a:ea typeface="+mn-ea"/>
                <a:cs typeface="+mn-cs"/>
              </a:rPr>
              <a:t>Class Design</a:t>
            </a:r>
          </a:p>
        </p:txBody>
      </p:sp>
      <p:sp>
        <p:nvSpPr>
          <p:cNvPr id="4" name="Rectangle 2">
            <a:extLst>
              <a:ext uri="{FF2B5EF4-FFF2-40B4-BE49-F238E27FC236}">
                <a16:creationId xmlns:a16="http://schemas.microsoft.com/office/drawing/2014/main" id="{CE8B5AD8-A686-4F9E-ACDB-30E202BA1E28}"/>
              </a:ext>
            </a:extLst>
          </p:cNvPr>
          <p:cNvSpPr>
            <a:spLocks noChangeArrowheads="1"/>
          </p:cNvSpPr>
          <p:nvPr/>
        </p:nvSpPr>
        <p:spPr bwMode="auto">
          <a:xfrm>
            <a:off x="1105593" y="1030432"/>
            <a:ext cx="697437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sng" strike="noStrike" kern="1200" cap="none" spc="0" normalizeH="0" baseline="0" noProof="0" dirty="0">
                <a:ln>
                  <a:noFill/>
                </a:ln>
                <a:solidFill>
                  <a:srgbClr val="000000"/>
                </a:solidFill>
                <a:effectLst/>
                <a:uLnTx/>
                <a:uFillTx/>
                <a:latin typeface="Verdana"/>
                <a:ea typeface="+mn-ea"/>
                <a:cs typeface="+mn-cs"/>
              </a:rPr>
              <a:t>Repository:</a:t>
            </a:r>
            <a:endParaRPr kumimoji="0" lang="en-US" sz="1800" b="0" i="0" u="none" strike="noStrike" kern="1200" cap="none" spc="0" normalizeH="0" baseline="0" noProof="0" dirty="0">
              <a:ln>
                <a:noFill/>
              </a:ln>
              <a:solidFill>
                <a:srgbClr val="000000"/>
              </a:solidFill>
              <a:effectLst/>
              <a:uLnTx/>
              <a:uFillTx/>
              <a:latin typeface="Verdana"/>
              <a:ea typeface="+mn-ea"/>
              <a:cs typeface="+mn-cs"/>
            </a:endParaRPr>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9038" t="5790" r="7318" b="41913"/>
          <a:stretch/>
        </p:blipFill>
        <p:spPr>
          <a:xfrm>
            <a:off x="1299411" y="1838425"/>
            <a:ext cx="9314856" cy="4206240"/>
          </a:xfrm>
          <a:prstGeom prst="rect">
            <a:avLst/>
          </a:prstGeom>
        </p:spPr>
      </p:pic>
    </p:spTree>
    <p:extLst>
      <p:ext uri="{BB962C8B-B14F-4D97-AF65-F5344CB8AC3E}">
        <p14:creationId xmlns:p14="http://schemas.microsoft.com/office/powerpoint/2010/main" val="4133769903"/>
      </p:ext>
    </p:extLst>
  </p:cSld>
  <p:clrMapOvr>
    <a:masterClrMapping/>
  </p:clrMapOvr>
  <p:timing>
    <p:tnLst>
      <p:par>
        <p:cTn id="1" dur="indefinite" restart="never" nodeType="tmRoot"/>
      </p:par>
    </p:tnLst>
  </p:timing>
</p:sld>
</file>

<file path=ppt/theme/theme1.xml><?xml version="1.0" encoding="utf-8"?>
<a:theme xmlns:a="http://schemas.openxmlformats.org/drawingml/2006/main" name="Capgemini 2017_Cover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D76BB8BF-901C-4709-A70B-B9D859909653}"/>
    </a:ext>
  </a:extLst>
</a:theme>
</file>

<file path=ppt/theme/theme2.xml><?xml version="1.0" encoding="utf-8"?>
<a:theme xmlns:a="http://schemas.openxmlformats.org/drawingml/2006/main" name="Content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14D83F11-89F6-4441-B5DC-94FD0DFB8031}"/>
    </a:ext>
  </a:extLst>
</a:theme>
</file>

<file path=ppt/theme/theme3.xml><?xml version="1.0" encoding="utf-8"?>
<a:theme xmlns:a="http://schemas.openxmlformats.org/drawingml/2006/main" name="Content and Image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B065CD12-128C-4DBC-873E-82FC4B88A761}"/>
    </a:ext>
  </a:extLst>
</a:theme>
</file>

<file path=ppt/theme/theme4.xml><?xml version="1.0" encoding="utf-8"?>
<a:theme xmlns:a="http://schemas.openxmlformats.org/drawingml/2006/main" name="Section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B504A320-BF0C-4A8E-8664-9644A9AF95DC}"/>
    </a:ext>
  </a:extLst>
</a:theme>
</file>

<file path=ppt/theme/theme5.xml><?xml version="1.0" encoding="utf-8"?>
<a:theme xmlns:a="http://schemas.openxmlformats.org/drawingml/2006/main" name="1_Content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14D83F11-89F6-4441-B5DC-94FD0DFB8031}"/>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DCDateModified xmlns="http://schemas.microsoft.com/sharepoint/v3/fields" xsi:nil="true"/>
    <Level xmlns="26bed2a0-a239-4228-bd8e-b46f54fc12da">L1</Level>
    <Material_x0020_Type xmlns="26bed2a0-a239-4228-bd8e-b46f54fc12da">Class book</Material_x0020_Type>
    <Category xmlns="26bed2a0-a239-4228-bd8e-b46f54fc12da">Module Artifact</Category>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64F797F9BD2124B9B89E1787624A7F8" ma:contentTypeVersion="12" ma:contentTypeDescription="Create a new document." ma:contentTypeScope="" ma:versionID="db045e7d1992db9cfc8b663ee4dda2d2">
  <xsd:schema xmlns:xsd="http://www.w3.org/2001/XMLSchema" xmlns:xs="http://www.w3.org/2001/XMLSchema" xmlns:p="http://schemas.microsoft.com/office/2006/metadata/properties" xmlns:ns2="http://schemas.microsoft.com/sharepoint/v3/fields" xmlns:ns3="26bed2a0-a239-4228-bd8e-b46f54fc12da" targetNamespace="http://schemas.microsoft.com/office/2006/metadata/properties" ma:root="true" ma:fieldsID="a2bd43f3c01a0467341ff5ba4dd99e21" ns2:_="" ns3:_="">
    <xsd:import namespace="http://schemas.microsoft.com/sharepoint/v3/fields"/>
    <xsd:import namespace="26bed2a0-a239-4228-bd8e-b46f54fc12da"/>
    <xsd:element name="properties">
      <xsd:complexType>
        <xsd:sequence>
          <xsd:element name="documentManagement">
            <xsd:complexType>
              <xsd:all>
                <xsd:element ref="ns2:_Version" minOccurs="0"/>
                <xsd:element ref="ns3:Level"/>
                <xsd:element ref="ns3:Category"/>
                <xsd:element ref="ns2:_DCDateModified" minOccurs="0"/>
                <xsd:element ref="ns3:Material_x0020_Type"/>
                <xsd:element ref="ns3:MediaServiceMetadata" minOccurs="0"/>
                <xsd:element ref="ns3:MediaServiceFastMetadata" minOccurs="0"/>
                <xsd:element ref="ns3:MediaServiceDateTaken"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Version" ma:index="8" nillable="true" ma:displayName="Version" ma:internalName="_Version">
      <xsd:simpleType>
        <xsd:restriction base="dms:Text"/>
      </xsd:simpleType>
    </xsd:element>
    <xsd:element name="_DCDateModified" ma:index="11" nillable="true" ma:displayName="Date Modified" ma:description="The date on which this resource was last modified" ma:format="DateTime" ma:internalName="_DCDateModified">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6bed2a0-a239-4228-bd8e-b46f54fc12da" elementFormDefault="qualified">
    <xsd:import namespace="http://schemas.microsoft.com/office/2006/documentManagement/types"/>
    <xsd:import namespace="http://schemas.microsoft.com/office/infopath/2007/PartnerControls"/>
    <xsd:element name="Level" ma:index="9" ma:displayName="Level" ma:format="Dropdown" ma:internalName="Level">
      <xsd:simpleType>
        <xsd:restriction base="dms:Choice">
          <xsd:enumeration value="L1"/>
          <xsd:enumeration value="L2"/>
          <xsd:enumeration value="L3"/>
          <xsd:enumeration value="L4"/>
          <xsd:enumeration value="Common"/>
        </xsd:restriction>
      </xsd:simpleType>
    </xsd:element>
    <xsd:element name="Category" ma:index="10" ma:displayName="Category" ma:default="Module Artifact" ma:format="Dropdown" ma:internalName="Category">
      <xsd:simpleType>
        <xsd:restriction base="dms:Choice">
          <xsd:enumeration value="Module Artifact"/>
          <xsd:enumeration value="Assessment Component"/>
        </xsd:restriction>
      </xsd:simpleType>
    </xsd:element>
    <xsd:element name="Material_x0020_Type" ma:index="12" ma:displayName="Material Type" ma:default="Class book" ma:format="Dropdown" ma:internalName="Material_x0020_Type">
      <xsd:simpleType>
        <xsd:restriction base="dms:Choice">
          <xsd:enumeration value="Demos"/>
          <xsd:enumeration value="Extra Example"/>
          <xsd:enumeration value="Extra Material"/>
          <xsd:enumeration value="Suggestions"/>
          <xsd:enumeration value="General"/>
          <xsd:enumeration value="Module Test Practical"/>
          <xsd:enumeration value="Module Test Theory"/>
          <xsd:enumeration value="Quiz"/>
          <xsd:enumeration value="Class book"/>
          <xsd:enumeration value="Lab book"/>
          <xsd:enumeration value="Recordings"/>
        </xsd:restriction>
      </xsd:simpleType>
    </xsd:element>
    <xsd:element name="MediaServiceMetadata" ma:index="13" nillable="true" ma:displayName="MediaServiceMetadata" ma:hidden="true" ma:internalName="MediaServiceMetadata" ma:readOnly="true">
      <xsd:simpleType>
        <xsd:restriction base="dms:Note"/>
      </xsd:simpleType>
    </xsd:element>
    <xsd:element name="MediaServiceFastMetadata" ma:index="14" nillable="true" ma:displayName="MediaServiceFastMetadata" ma:hidden="true" ma:internalName="MediaServiceFastMetadata" ma:readOnly="true">
      <xsd:simpleType>
        <xsd:restriction base="dms:Note"/>
      </xsd:simpleType>
    </xsd:element>
    <xsd:element name="MediaServiceDateTaken" ma:index="15" nillable="true" ma:displayName="MediaServiceDateTaken" ma:hidden="true" ma:internalName="MediaServiceDateTaken"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EC95F5B-AB35-40B8-B7CD-290AC6E928B1}">
  <ds:schemaRefs>
    <ds:schemaRef ds:uri="http://schemas.microsoft.com/sharepoint/v3/contenttype/forms"/>
  </ds:schemaRefs>
</ds:datastoreItem>
</file>

<file path=customXml/itemProps2.xml><?xml version="1.0" encoding="utf-8"?>
<ds:datastoreItem xmlns:ds="http://schemas.openxmlformats.org/officeDocument/2006/customXml" ds:itemID="{E492FA4D-2885-43BF-84F9-6FD5B3C172AA}">
  <ds:schemaRefs>
    <ds:schemaRef ds:uri="http://schemas.microsoft.com/office/2006/documentManagement/types"/>
    <ds:schemaRef ds:uri="http://schemas.microsoft.com/sharepoint/v3/fields"/>
    <ds:schemaRef ds:uri="26bed2a0-a239-4228-bd8e-b46f54fc12da"/>
    <ds:schemaRef ds:uri="http://purl.org/dc/elements/1.1/"/>
    <ds:schemaRef ds:uri="http://purl.org/dc/terms/"/>
    <ds:schemaRef ds:uri="http://schemas.microsoft.com/office/infopath/2007/PartnerControls"/>
    <ds:schemaRef ds:uri="http://schemas.openxmlformats.org/package/2006/metadata/core-properties"/>
    <ds:schemaRef ds:uri="http://schemas.microsoft.com/office/2006/metadata/properties"/>
    <ds:schemaRef ds:uri="http://www.w3.org/XML/1998/namespace"/>
    <ds:schemaRef ds:uri="http://purl.org/dc/dcmitype/"/>
  </ds:schemaRefs>
</ds:datastoreItem>
</file>

<file path=customXml/itemProps3.xml><?xml version="1.0" encoding="utf-8"?>
<ds:datastoreItem xmlns:ds="http://schemas.openxmlformats.org/officeDocument/2006/customXml" ds:itemID="{327C1CF7-5BEC-4DFA-8A3F-F8B719510BA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26bed2a0-a239-4228-bd8e-b46f54fc12d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10213</TotalTime>
  <Words>184</Words>
  <Application>Microsoft Office PowerPoint</Application>
  <PresentationFormat>Widescreen</PresentationFormat>
  <Paragraphs>43</Paragraphs>
  <Slides>11</Slides>
  <Notes>0</Notes>
  <HiddenSlides>0</HiddenSlides>
  <MMClips>0</MMClips>
  <ScaleCrop>false</ScaleCrop>
  <HeadingPairs>
    <vt:vector size="6" baseType="variant">
      <vt:variant>
        <vt:lpstr>Fonts Used</vt:lpstr>
      </vt:variant>
      <vt:variant>
        <vt:i4>7</vt:i4>
      </vt:variant>
      <vt:variant>
        <vt:lpstr>Theme</vt:lpstr>
      </vt:variant>
      <vt:variant>
        <vt:i4>5</vt:i4>
      </vt:variant>
      <vt:variant>
        <vt:lpstr>Slide Titles</vt:lpstr>
      </vt:variant>
      <vt:variant>
        <vt:i4>11</vt:i4>
      </vt:variant>
    </vt:vector>
  </HeadingPairs>
  <TitlesOfParts>
    <vt:vector size="23" baseType="lpstr">
      <vt:lpstr>Arial</vt:lpstr>
      <vt:lpstr>Calibri</vt:lpstr>
      <vt:lpstr>Georgia</vt:lpstr>
      <vt:lpstr>Segoe UI</vt:lpstr>
      <vt:lpstr>Times New Roman</vt:lpstr>
      <vt:lpstr>Verdana</vt:lpstr>
      <vt:lpstr>Wingdings</vt:lpstr>
      <vt:lpstr>Capgemini 2017_Cover slides</vt:lpstr>
      <vt:lpstr>Content Layouts</vt:lpstr>
      <vt:lpstr>Content and Image Layouts</vt:lpstr>
      <vt:lpstr>Section slides</vt:lpstr>
      <vt:lpstr>1_Content Layouts</vt:lpstr>
      <vt:lpstr>PowerPoint Presentation</vt:lpstr>
      <vt:lpstr>Problem Statement</vt:lpstr>
      <vt:lpstr>PowerPoint Presentation</vt:lpstr>
      <vt:lpstr>Plan</vt:lpstr>
      <vt:lpstr>PowerPoint Presentation</vt:lpstr>
      <vt:lpstr>PowerPoint Presentation</vt:lpstr>
      <vt:lpstr>PowerPoint Presentation</vt:lpstr>
      <vt:lpstr>PowerPoint Presentation</vt:lpstr>
      <vt:lpstr>PowerPoint Presentation</vt:lpstr>
      <vt:lpstr>Questions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Kulkarni, Sagar</dc:creator>
  <cp:lastModifiedBy>Naik, Yogini</cp:lastModifiedBy>
  <cp:revision>47</cp:revision>
  <dcterms:created xsi:type="dcterms:W3CDTF">2018-05-28T05:37:39Z</dcterms:created>
  <dcterms:modified xsi:type="dcterms:W3CDTF">2020-10-28T04:21:26Z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0x010100064F797F9BD2124B9B89E1787624A7F8</vt:lpwstr>
  </property>
</Properties>
</file>